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63" r:id="rId3"/>
    <p:sldId id="259" r:id="rId4"/>
    <p:sldId id="322" r:id="rId5"/>
    <p:sldId id="319" r:id="rId6"/>
    <p:sldId id="321" r:id="rId7"/>
    <p:sldId id="273" r:id="rId8"/>
    <p:sldId id="323" r:id="rId9"/>
    <p:sldId id="325" r:id="rId10"/>
    <p:sldId id="260" r:id="rId11"/>
    <p:sldId id="324" r:id="rId12"/>
    <p:sldId id="261" r:id="rId13"/>
    <p:sldId id="262" r:id="rId14"/>
    <p:sldId id="329" r:id="rId15"/>
    <p:sldId id="330" r:id="rId16"/>
    <p:sldId id="276" r:id="rId17"/>
    <p:sldId id="275" r:id="rId18"/>
    <p:sldId id="326" r:id="rId19"/>
  </p:sldIdLst>
  <p:sldSz cx="12192000" cy="6858000"/>
  <p:notesSz cx="6858000" cy="9144000"/>
  <p:embeddedFontLst>
    <p:embeddedFont>
      <p:font typeface="等线" panose="02010600030101010101" pitchFamily="2" charset="-122"/>
      <p:regular r:id="rId22"/>
      <p:bold r:id="rId23"/>
    </p:embeddedFont>
    <p:embeddedFont>
      <p:font typeface="等线 Light" panose="02010600030101010101" pitchFamily="2" charset="-122"/>
      <p:regular r:id="rId24"/>
    </p:embeddedFont>
    <p:embeddedFont>
      <p:font typeface="#9Slide03 AllRoundGothic" panose="020B0604020202020204" charset="0"/>
      <p:regular r:id="rId25"/>
    </p:embeddedFont>
    <p:embeddedFont>
      <p:font typeface="Calibri" panose="020F0502020204030204" pitchFamily="34" charset="0"/>
      <p:regular r:id="rId26"/>
      <p:bold r:id="rId27"/>
      <p:italic r:id="rId28"/>
      <p:boldItalic r:id="rId29"/>
    </p:embeddedFont>
    <p:embeddedFont>
      <p:font typeface="UTM Aircona" panose="02040603050506020204" pitchFamily="18" charset="0"/>
      <p:regular r:id="rId30"/>
    </p:embeddedFont>
    <p:embeddedFont>
      <p:font typeface="UTM Avo" panose="02040603050506020204" pitchFamily="18" charset="0"/>
      <p:regular r:id="rId31"/>
      <p:bold r:id="rId32"/>
      <p:italic r:id="rId33"/>
      <p:boldItalic r:id="rId34"/>
    </p:embeddedFont>
    <p:embeddedFont>
      <p:font typeface="UTM Loko" panose="02040603050506020204" pitchFamily="18" charset="0"/>
      <p:regular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25D"/>
    <a:srgbClr val="F18189"/>
    <a:srgbClr val="015688"/>
    <a:srgbClr val="B6D9D6"/>
    <a:srgbClr val="FFC199"/>
    <a:srgbClr val="2184BE"/>
    <a:srgbClr val="ACD6C7"/>
    <a:srgbClr val="FDEB91"/>
    <a:srgbClr val="E7E49D"/>
    <a:srgbClr val="6AC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3895E8-4D14-4D9A-A192-D862A3402A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A948DC-7B74-449D-9CCB-0CEB299DE5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E1538-4A36-4127-A710-F939592D56AD}" type="datetimeFigureOut">
              <a:rPr lang="en-US" smtClean="0"/>
              <a:t>27/2/2022</a:t>
            </a:fld>
            <a:endParaRPr lang="en-US"/>
          </a:p>
        </p:txBody>
      </p:sp>
      <p:sp>
        <p:nvSpPr>
          <p:cNvPr id="4" name="Footer Placeholder 3">
            <a:extLst>
              <a:ext uri="{FF2B5EF4-FFF2-40B4-BE49-F238E27FC236}">
                <a16:creationId xmlns:a16="http://schemas.microsoft.com/office/drawing/2014/main" id="{5120E4A5-6525-4D7A-9244-237BB3B08F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7E9C4F-096C-417A-8B00-394A6270E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6FE28B-E47C-4B5A-95BF-1D3E717CC681}" type="slidenum">
              <a:rPr lang="en-US" smtClean="0"/>
              <a:t>‹#›</a:t>
            </a:fld>
            <a:endParaRPr lang="en-US"/>
          </a:p>
        </p:txBody>
      </p:sp>
    </p:spTree>
    <p:extLst>
      <p:ext uri="{BB962C8B-B14F-4D97-AF65-F5344CB8AC3E}">
        <p14:creationId xmlns:p14="http://schemas.microsoft.com/office/powerpoint/2010/main" val="594607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733EA-B51F-482C-A736-344039EC123B}" type="datetimeFigureOut">
              <a:rPr lang="zh-CN" altLang="en-US" smtClean="0"/>
              <a:t>2022/2/27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A7471-DCE1-4676-834E-8F850D68034C}" type="slidenum">
              <a:rPr lang="zh-CN" altLang="en-US" smtClean="0"/>
              <a:t>‹#›</a:t>
            </a:fld>
            <a:endParaRPr lang="zh-CN" altLang="en-US"/>
          </a:p>
        </p:txBody>
      </p:sp>
    </p:spTree>
    <p:extLst>
      <p:ext uri="{BB962C8B-B14F-4D97-AF65-F5344CB8AC3E}">
        <p14:creationId xmlns:p14="http://schemas.microsoft.com/office/powerpoint/2010/main" val="2524827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0DA7471-DCE1-4676-834E-8F850D68034C}" type="slidenum">
              <a:rPr lang="zh-CN" altLang="en-US" smtClean="0"/>
              <a:t>1</a:t>
            </a:fld>
            <a:endParaRPr lang="zh-CN" altLang="en-US"/>
          </a:p>
        </p:txBody>
      </p:sp>
    </p:spTree>
    <p:extLst>
      <p:ext uri="{BB962C8B-B14F-4D97-AF65-F5344CB8AC3E}">
        <p14:creationId xmlns:p14="http://schemas.microsoft.com/office/powerpoint/2010/main" val="1058183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10</a:t>
            </a:fld>
            <a:endParaRPr lang="zh-CN" altLang="en-US"/>
          </a:p>
        </p:txBody>
      </p:sp>
    </p:spTree>
    <p:extLst>
      <p:ext uri="{BB962C8B-B14F-4D97-AF65-F5344CB8AC3E}">
        <p14:creationId xmlns:p14="http://schemas.microsoft.com/office/powerpoint/2010/main" val="119137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11</a:t>
            </a:fld>
            <a:endParaRPr lang="zh-CN" altLang="en-US"/>
          </a:p>
        </p:txBody>
      </p:sp>
    </p:spTree>
    <p:extLst>
      <p:ext uri="{BB962C8B-B14F-4D97-AF65-F5344CB8AC3E}">
        <p14:creationId xmlns:p14="http://schemas.microsoft.com/office/powerpoint/2010/main" val="369353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12</a:t>
            </a:fld>
            <a:endParaRPr lang="zh-CN" altLang="en-US"/>
          </a:p>
        </p:txBody>
      </p:sp>
    </p:spTree>
    <p:extLst>
      <p:ext uri="{BB962C8B-B14F-4D97-AF65-F5344CB8AC3E}">
        <p14:creationId xmlns:p14="http://schemas.microsoft.com/office/powerpoint/2010/main" val="166518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13</a:t>
            </a:fld>
            <a:endParaRPr lang="zh-CN" altLang="en-US"/>
          </a:p>
        </p:txBody>
      </p:sp>
    </p:spTree>
    <p:extLst>
      <p:ext uri="{BB962C8B-B14F-4D97-AF65-F5344CB8AC3E}">
        <p14:creationId xmlns:p14="http://schemas.microsoft.com/office/powerpoint/2010/main" val="253422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14</a:t>
            </a:fld>
            <a:endParaRPr lang="zh-CN" altLang="en-US"/>
          </a:p>
        </p:txBody>
      </p:sp>
    </p:spTree>
    <p:extLst>
      <p:ext uri="{BB962C8B-B14F-4D97-AF65-F5344CB8AC3E}">
        <p14:creationId xmlns:p14="http://schemas.microsoft.com/office/powerpoint/2010/main" val="251248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8D389-97FE-411E-8883-EB9073DF4725}" type="slidenum">
              <a:rPr lang="zh-CN" altLang="en-US" smtClean="0"/>
              <a:t>15</a:t>
            </a:fld>
            <a:endParaRPr lang="zh-CN" altLang="en-US"/>
          </a:p>
        </p:txBody>
      </p:sp>
    </p:spTree>
    <p:extLst>
      <p:ext uri="{BB962C8B-B14F-4D97-AF65-F5344CB8AC3E}">
        <p14:creationId xmlns:p14="http://schemas.microsoft.com/office/powerpoint/2010/main" val="187042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8D389-97FE-411E-8883-EB9073DF4725}" type="slidenum">
              <a:rPr lang="zh-CN" altLang="en-US" smtClean="0"/>
              <a:t>16</a:t>
            </a:fld>
            <a:endParaRPr lang="zh-CN" altLang="en-US"/>
          </a:p>
        </p:txBody>
      </p:sp>
    </p:spTree>
    <p:extLst>
      <p:ext uri="{BB962C8B-B14F-4D97-AF65-F5344CB8AC3E}">
        <p14:creationId xmlns:p14="http://schemas.microsoft.com/office/powerpoint/2010/main" val="85821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8D389-97FE-411E-8883-EB9073DF4725}" type="slidenum">
              <a:rPr lang="zh-CN" altLang="en-US" smtClean="0"/>
              <a:t>17</a:t>
            </a:fld>
            <a:endParaRPr lang="zh-CN" altLang="en-US"/>
          </a:p>
        </p:txBody>
      </p:sp>
    </p:spTree>
    <p:extLst>
      <p:ext uri="{BB962C8B-B14F-4D97-AF65-F5344CB8AC3E}">
        <p14:creationId xmlns:p14="http://schemas.microsoft.com/office/powerpoint/2010/main" val="156417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0DA7471-DCE1-4676-834E-8F850D68034C}" type="slidenum">
              <a:rPr lang="zh-CN" altLang="en-US" smtClean="0"/>
              <a:t>18</a:t>
            </a:fld>
            <a:endParaRPr lang="zh-CN" altLang="en-US"/>
          </a:p>
        </p:txBody>
      </p:sp>
    </p:spTree>
    <p:extLst>
      <p:ext uri="{BB962C8B-B14F-4D97-AF65-F5344CB8AC3E}">
        <p14:creationId xmlns:p14="http://schemas.microsoft.com/office/powerpoint/2010/main" val="357345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a:t>
            </a:fld>
            <a:endParaRPr lang="zh-CN" altLang="en-US"/>
          </a:p>
        </p:txBody>
      </p:sp>
    </p:spTree>
    <p:extLst>
      <p:ext uri="{BB962C8B-B14F-4D97-AF65-F5344CB8AC3E}">
        <p14:creationId xmlns:p14="http://schemas.microsoft.com/office/powerpoint/2010/main" val="86893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3</a:t>
            </a:fld>
            <a:endParaRPr lang="zh-CN" altLang="en-US"/>
          </a:p>
        </p:txBody>
      </p:sp>
    </p:spTree>
    <p:extLst>
      <p:ext uri="{BB962C8B-B14F-4D97-AF65-F5344CB8AC3E}">
        <p14:creationId xmlns:p14="http://schemas.microsoft.com/office/powerpoint/2010/main" val="175958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4</a:t>
            </a:fld>
            <a:endParaRPr lang="zh-CN" altLang="en-US"/>
          </a:p>
        </p:txBody>
      </p:sp>
    </p:spTree>
    <p:extLst>
      <p:ext uri="{BB962C8B-B14F-4D97-AF65-F5344CB8AC3E}">
        <p14:creationId xmlns:p14="http://schemas.microsoft.com/office/powerpoint/2010/main" val="59075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5</a:t>
            </a:fld>
            <a:endParaRPr lang="zh-CN" altLang="en-US"/>
          </a:p>
        </p:txBody>
      </p:sp>
    </p:spTree>
    <p:extLst>
      <p:ext uri="{BB962C8B-B14F-4D97-AF65-F5344CB8AC3E}">
        <p14:creationId xmlns:p14="http://schemas.microsoft.com/office/powerpoint/2010/main" val="247953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DA7471-DCE1-4676-834E-8F850D68034C}" type="slidenum">
              <a:rPr lang="zh-CN" altLang="en-US" smtClean="0"/>
              <a:t>6</a:t>
            </a:fld>
            <a:endParaRPr lang="zh-CN" altLang="en-US"/>
          </a:p>
        </p:txBody>
      </p:sp>
    </p:spTree>
    <p:extLst>
      <p:ext uri="{BB962C8B-B14F-4D97-AF65-F5344CB8AC3E}">
        <p14:creationId xmlns:p14="http://schemas.microsoft.com/office/powerpoint/2010/main" val="410130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8D389-97FE-411E-8883-EB9073DF4725}" type="slidenum">
              <a:rPr lang="zh-CN" altLang="en-US" smtClean="0"/>
              <a:t>7</a:t>
            </a:fld>
            <a:endParaRPr lang="zh-CN" altLang="en-US"/>
          </a:p>
        </p:txBody>
      </p:sp>
    </p:spTree>
    <p:extLst>
      <p:ext uri="{BB962C8B-B14F-4D97-AF65-F5344CB8AC3E}">
        <p14:creationId xmlns:p14="http://schemas.microsoft.com/office/powerpoint/2010/main" val="220387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8D389-97FE-411E-8883-EB9073DF4725}" type="slidenum">
              <a:rPr lang="zh-CN" altLang="en-US" smtClean="0"/>
              <a:t>8</a:t>
            </a:fld>
            <a:endParaRPr lang="zh-CN" altLang="en-US"/>
          </a:p>
        </p:txBody>
      </p:sp>
    </p:spTree>
    <p:extLst>
      <p:ext uri="{BB962C8B-B14F-4D97-AF65-F5344CB8AC3E}">
        <p14:creationId xmlns:p14="http://schemas.microsoft.com/office/powerpoint/2010/main" val="195218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68D389-97FE-411E-8883-EB9073DF4725}" type="slidenum">
              <a:rPr lang="zh-CN" altLang="en-US" smtClean="0"/>
              <a:t>9</a:t>
            </a:fld>
            <a:endParaRPr lang="zh-CN" altLang="en-US"/>
          </a:p>
        </p:txBody>
      </p:sp>
    </p:spTree>
    <p:extLst>
      <p:ext uri="{BB962C8B-B14F-4D97-AF65-F5344CB8AC3E}">
        <p14:creationId xmlns:p14="http://schemas.microsoft.com/office/powerpoint/2010/main" val="384337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53A8FA-8D9A-458C-BA2A-8676CB7A30B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06AADFA-4117-4133-A58A-8FDBF89D85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E843C-9007-41D0-8C85-EEB162D72765}"/>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02AA8ED9-F698-435A-A9CD-5D6EBBAD38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A8B033-33EF-4585-9DC7-B5F6D4D2757A}"/>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412964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2372C6-F92D-4BD7-9FB2-28B4568CAF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D140EFE-01C8-443A-B50D-7775222286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3D48734-9EE0-4936-B632-50E9F1A04ACA}"/>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644F3EDF-A086-41DE-ACA0-D4F18BC594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FBF2F-65A5-48D1-9AAD-5F86DB759B1E}"/>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84638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F11278F-3619-4A31-8206-E7AA2C3FC35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41F6C2B-A732-4D7C-B6FC-3487101FD87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CF0A56-1D8B-452E-B29C-8C79CA05D7F6}"/>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5BECE6DF-5146-4EA3-9ADA-8AC883ED01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1F660B-19CE-45B3-B017-64342DAAD646}"/>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559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02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904D1-EB75-465F-9572-62D9E974F5A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EFB7426-EA51-4882-88CB-6C84D9EE38D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ABC412-D18D-4349-9010-4DC9DE3DFD8D}"/>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D07885D9-F736-40F6-A99B-A77977DC1F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548349-CA17-4E6C-977B-F6D67A1BA456}"/>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198436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60A803-F33A-476D-82E3-9FC3849349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533D403-4B05-46BE-9DE3-022A846F2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1FB60EC-179E-4403-880D-1D448F33F759}"/>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80EFB2C6-FCBD-4DA8-A813-E2E98C0400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CB9C5-F588-405A-B214-2DD9DF47FFE9}"/>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254762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0958F-493D-48C2-8F22-9E686823DCE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93542B4-F694-4E3D-AFDD-9A1DE6B658E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3DC7F82-21C3-4284-8DDE-850EAB1B257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5EAE06E-0D9B-40EB-B543-02FC4371F284}"/>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6" name="页脚占位符 5">
            <a:extLst>
              <a:ext uri="{FF2B5EF4-FFF2-40B4-BE49-F238E27FC236}">
                <a16:creationId xmlns:a16="http://schemas.microsoft.com/office/drawing/2014/main" id="{30B21D2A-5034-41B8-B85A-625FF41792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7EF732-9096-404A-BC70-3859CB41CC32}"/>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90927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D5443-EE0C-4346-83CC-5BA77BB6C97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63155A2-EF42-498C-B5B2-A7EB678A6E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BE5ECE2-1AB2-4468-9953-ACAA23DCF9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8C15DE7-1DA9-47AC-90DF-292ED456E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0141EB-34F6-42BE-9C06-7CF8C6A0E8B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6835446-5D7D-4429-A2CA-3CAB0C122E31}"/>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8" name="页脚占位符 7">
            <a:extLst>
              <a:ext uri="{FF2B5EF4-FFF2-40B4-BE49-F238E27FC236}">
                <a16:creationId xmlns:a16="http://schemas.microsoft.com/office/drawing/2014/main" id="{23BC8FC3-BD28-4CFF-83E7-DF12E172DD7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07FF9D-56B2-4D2A-A814-E4919DD34F14}"/>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142142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754DE9-9688-4768-AD07-0C36C734E3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61FE703-DB18-4306-9E28-BB4D10B4C861}"/>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4" name="页脚占位符 3">
            <a:extLst>
              <a:ext uri="{FF2B5EF4-FFF2-40B4-BE49-F238E27FC236}">
                <a16:creationId xmlns:a16="http://schemas.microsoft.com/office/drawing/2014/main" id="{04F21828-2E14-4426-B87E-EC3B0A606F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8826FA-628B-463E-BBA8-2715629BF74D}"/>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25747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73679E-5504-4940-94F6-7DA9A5C7C5F3}"/>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3" name="页脚占位符 2">
            <a:extLst>
              <a:ext uri="{FF2B5EF4-FFF2-40B4-BE49-F238E27FC236}">
                <a16:creationId xmlns:a16="http://schemas.microsoft.com/office/drawing/2014/main" id="{99906A0E-BF6D-4FB4-BF94-0BBFB99190A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EC6906D-4BFA-4505-93AC-146CD44477EB}"/>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18535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FB7B5-5D75-489A-8AEC-3E788F18CD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7FED9B4-BCCA-4CD7-A6B5-073B1A86E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83CF378-4DC5-44FA-BF3C-A201BA337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F7540AD-CF6F-478D-997C-05935F48ED54}"/>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6" name="页脚占位符 5">
            <a:extLst>
              <a:ext uri="{FF2B5EF4-FFF2-40B4-BE49-F238E27FC236}">
                <a16:creationId xmlns:a16="http://schemas.microsoft.com/office/drawing/2014/main" id="{601148CA-A7F0-4465-847B-DCFD95A25E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89B3869-F4A8-4CF3-8328-CB196976CCC8}"/>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49973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2BD1B8-B3C0-48CA-B2A8-00889DC0EF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70F814F-DDB1-4522-82F8-DA97BA0DB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7F8F0DF-2EF8-4D65-9B2B-2620D176A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02EEE8F-D4A7-4A82-9FBB-F13460C5E8D8}"/>
              </a:ext>
            </a:extLst>
          </p:cNvPr>
          <p:cNvSpPr>
            <a:spLocks noGrp="1"/>
          </p:cNvSpPr>
          <p:nvPr>
            <p:ph type="dt" sz="half" idx="10"/>
          </p:nvPr>
        </p:nvSpPr>
        <p:spPr/>
        <p:txBody>
          <a:bodyPr/>
          <a:lstStyle/>
          <a:p>
            <a:fld id="{26C139CA-46CD-4ED7-BF46-1BEA3BCE18DE}" type="datetimeFigureOut">
              <a:rPr lang="zh-CN" altLang="en-US" smtClean="0"/>
              <a:t>2022/2/27</a:t>
            </a:fld>
            <a:endParaRPr lang="zh-CN" altLang="en-US"/>
          </a:p>
        </p:txBody>
      </p:sp>
      <p:sp>
        <p:nvSpPr>
          <p:cNvPr id="6" name="页脚占位符 5">
            <a:extLst>
              <a:ext uri="{FF2B5EF4-FFF2-40B4-BE49-F238E27FC236}">
                <a16:creationId xmlns:a16="http://schemas.microsoft.com/office/drawing/2014/main" id="{C5350A95-27D0-4A9F-A5C8-4C634965FE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448E90-E654-4B9D-B5DE-60FEAF1B9401}"/>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7424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AFB27AF-7655-4195-BB7D-A6A3D7896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8CDC52-D608-4D0D-9712-46EC45CFA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02E030C-8036-4C26-96D8-E8D2C56D3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139CA-46CD-4ED7-BF46-1BEA3BCE18DE}"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571D0F3E-6540-4FA9-8DAB-9E4498123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5344CBB-E823-404E-881A-A71A28D3B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1580C-AAF4-4D9D-9549-85DF98CE51D0}" type="slidenum">
              <a:rPr lang="zh-CN" altLang="en-US" smtClean="0"/>
              <a:t>‹#›</a:t>
            </a:fld>
            <a:endParaRPr lang="zh-CN" altLang="en-US"/>
          </a:p>
        </p:txBody>
      </p:sp>
      <p:sp>
        <p:nvSpPr>
          <p:cNvPr id="7" name="TextBox 6">
            <a:extLst>
              <a:ext uri="{FF2B5EF4-FFF2-40B4-BE49-F238E27FC236}">
                <a16:creationId xmlns:a16="http://schemas.microsoft.com/office/drawing/2014/main" id="{481B19A9-7214-42F3-B6D3-471C24C536B7}"/>
              </a:ext>
            </a:extLst>
          </p:cNvPr>
          <p:cNvSpPr txBox="1"/>
          <p:nvPr userDrawn="1"/>
        </p:nvSpPr>
        <p:spPr>
          <a:xfrm>
            <a:off x="11207931" y="0"/>
            <a:ext cx="984069" cy="400110"/>
          </a:xfrm>
          <a:prstGeom prst="rect">
            <a:avLst/>
          </a:prstGeom>
          <a:noFill/>
        </p:spPr>
        <p:txBody>
          <a:bodyPr wrap="square" rtlCol="0">
            <a:spAutoFit/>
          </a:bodyPr>
          <a:lstStyle/>
          <a:p>
            <a:r>
              <a:rPr lang="en-US" sz="2000" dirty="0">
                <a:solidFill>
                  <a:srgbClr val="2184BE"/>
                </a:solidFill>
                <a:latin typeface="#9Slide03 AllRoundGothic" panose="020B0703020202020104" pitchFamily="34" charset="0"/>
              </a:rPr>
              <a:t>KTUTS</a:t>
            </a:r>
          </a:p>
        </p:txBody>
      </p:sp>
      <p:sp>
        <p:nvSpPr>
          <p:cNvPr id="8" name="TextBox 7">
            <a:extLst>
              <a:ext uri="{FF2B5EF4-FFF2-40B4-BE49-F238E27FC236}">
                <a16:creationId xmlns:a16="http://schemas.microsoft.com/office/drawing/2014/main" id="{65244A87-36F0-47F5-B346-0C17692B901B}"/>
              </a:ext>
            </a:extLst>
          </p:cNvPr>
          <p:cNvSpPr txBox="1"/>
          <p:nvPr userDrawn="1"/>
        </p:nvSpPr>
        <p:spPr>
          <a:xfrm>
            <a:off x="0" y="6457890"/>
            <a:ext cx="984069" cy="400110"/>
          </a:xfrm>
          <a:prstGeom prst="rect">
            <a:avLst/>
          </a:prstGeom>
          <a:noFill/>
        </p:spPr>
        <p:txBody>
          <a:bodyPr wrap="square" rtlCol="0">
            <a:spAutoFit/>
          </a:bodyPr>
          <a:lstStyle/>
          <a:p>
            <a:r>
              <a:rPr lang="en-US" sz="2000" dirty="0">
                <a:solidFill>
                  <a:srgbClr val="2184BE"/>
                </a:solidFill>
                <a:latin typeface="#9Slide03 AllRoundGothic" panose="020B0703020202020104" pitchFamily="34" charset="0"/>
              </a:rPr>
              <a:t>KTUTS</a:t>
            </a:r>
          </a:p>
        </p:txBody>
      </p:sp>
      <p:pic>
        <p:nvPicPr>
          <p:cNvPr id="9" name="Picture 8" descr="A picture containing diagram&#10;&#10;Description automatically generated">
            <a:extLst>
              <a:ext uri="{FF2B5EF4-FFF2-40B4-BE49-F238E27FC236}">
                <a16:creationId xmlns:a16="http://schemas.microsoft.com/office/drawing/2014/main" id="{7FD7EB18-7FB4-4BDD-BF68-8A78768DC57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520187" y="19660394"/>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C1A2A8A7-C614-4604-93A5-4C3255DCAAF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882327" y="19660394"/>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0C8A0E9F-CA5A-4B36-ABC4-6B33EFBFAE7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520187" y="-6125688"/>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42871308-B619-4800-A664-CC2747E51A5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901758" y="-5313037"/>
            <a:ext cx="1881378" cy="1625303"/>
          </a:xfrm>
          <a:prstGeom prst="rect">
            <a:avLst/>
          </a:prstGeom>
        </p:spPr>
      </p:pic>
      <p:sp>
        <p:nvSpPr>
          <p:cNvPr id="13" name="TextBox 12">
            <a:extLst>
              <a:ext uri="{FF2B5EF4-FFF2-40B4-BE49-F238E27FC236}">
                <a16:creationId xmlns:a16="http://schemas.microsoft.com/office/drawing/2014/main" id="{11C5464D-9600-4612-9438-0E943930CE99}"/>
              </a:ext>
            </a:extLst>
          </p:cNvPr>
          <p:cNvSpPr txBox="1"/>
          <p:nvPr userDrawn="1"/>
        </p:nvSpPr>
        <p:spPr>
          <a:xfrm>
            <a:off x="2860142" y="9754394"/>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15"/>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14" name="Picture 13" descr="A picture containing diagram&#10;&#10;Description automatically generated">
            <a:extLst>
              <a:ext uri="{FF2B5EF4-FFF2-40B4-BE49-F238E27FC236}">
                <a16:creationId xmlns:a16="http://schemas.microsoft.com/office/drawing/2014/main" id="{0CD330C9-BC50-4567-8659-E4FDAE4BE2F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4987" y="9449594"/>
            <a:ext cx="1881378" cy="1625303"/>
          </a:xfrm>
          <a:prstGeom prst="rect">
            <a:avLst/>
          </a:prstGeom>
        </p:spPr>
      </p:pic>
    </p:spTree>
    <p:extLst>
      <p:ext uri="{BB962C8B-B14F-4D97-AF65-F5344CB8AC3E}">
        <p14:creationId xmlns:p14="http://schemas.microsoft.com/office/powerpoint/2010/main" val="335911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jpeg"/><Relationship Id="rId7"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26057F4-B27E-4767-ADCF-A5AD9D0932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4591598"/>
            <a:ext cx="12190132" cy="2264898"/>
          </a:xfrm>
          <a:prstGeom prst="rect">
            <a:avLst/>
          </a:prstGeom>
        </p:spPr>
      </p:pic>
      <p:pic>
        <p:nvPicPr>
          <p:cNvPr id="10" name="图片 9">
            <a:extLst>
              <a:ext uri="{FF2B5EF4-FFF2-40B4-BE49-F238E27FC236}">
                <a16:creationId xmlns:a16="http://schemas.microsoft.com/office/drawing/2014/main" id="{302541EB-8E9A-493B-8086-B4BEF3861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
            <a:ext cx="12190132" cy="2264898"/>
          </a:xfrm>
          <a:prstGeom prst="rect">
            <a:avLst/>
          </a:prstGeom>
        </p:spPr>
      </p:pic>
      <p:sp>
        <p:nvSpPr>
          <p:cNvPr id="6" name="椭圆形标注">
            <a:extLst>
              <a:ext uri="{FF2B5EF4-FFF2-40B4-BE49-F238E27FC236}">
                <a16:creationId xmlns:a16="http://schemas.microsoft.com/office/drawing/2014/main" id="{62DE5013-040E-455B-98EB-F010A70BADDC}"/>
              </a:ext>
            </a:extLst>
          </p:cNvPr>
          <p:cNvSpPr/>
          <p:nvPr/>
        </p:nvSpPr>
        <p:spPr>
          <a:xfrm rot="2450753">
            <a:off x="5114046" y="103050"/>
            <a:ext cx="5709070" cy="570906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方正卡通简体" panose="03000509000000000000" pitchFamily="65" charset="-122"/>
              <a:ea typeface="方正卡通简体" panose="03000509000000000000" pitchFamily="65" charset="-122"/>
            </a:endParaRPr>
          </a:p>
        </p:txBody>
      </p:sp>
      <p:sp>
        <p:nvSpPr>
          <p:cNvPr id="7" name="文本框 6">
            <a:extLst>
              <a:ext uri="{FF2B5EF4-FFF2-40B4-BE49-F238E27FC236}">
                <a16:creationId xmlns:a16="http://schemas.microsoft.com/office/drawing/2014/main" id="{B57644D5-BF6F-4F3E-A101-FBC38B0EFE5E}"/>
              </a:ext>
            </a:extLst>
          </p:cNvPr>
          <p:cNvSpPr txBox="1"/>
          <p:nvPr/>
        </p:nvSpPr>
        <p:spPr>
          <a:xfrm>
            <a:off x="4976801" y="1616781"/>
            <a:ext cx="5939728" cy="341632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7200" b="1" dirty="0" err="1">
                <a:solidFill>
                  <a:schemeClr val="bg1"/>
                </a:solidFill>
                <a:latin typeface="UTM Aircona" panose="02040603050506020204" pitchFamily="18" charset="0"/>
                <a:ea typeface="方正卡通简体" panose="03000509000000000000" pitchFamily="65" charset="-122"/>
              </a:rPr>
              <a:t>Hoạ</a:t>
            </a:r>
            <a:r>
              <a:rPr lang="en-US" altLang="zh-CN" sz="7200" b="1" dirty="0">
                <a:solidFill>
                  <a:schemeClr val="bg1"/>
                </a:solidFill>
                <a:latin typeface="UTM Aircona" panose="02040603050506020204" pitchFamily="18" charset="0"/>
                <a:ea typeface="方正卡通简体" panose="03000509000000000000" pitchFamily="65" charset="-122"/>
              </a:rPr>
              <a:t> </a:t>
            </a:r>
            <a:r>
              <a:rPr lang="en-US" altLang="zh-CN" sz="7200" b="1" dirty="0" err="1">
                <a:solidFill>
                  <a:schemeClr val="bg1"/>
                </a:solidFill>
                <a:latin typeface="UTM Aircona" panose="02040603050506020204" pitchFamily="18" charset="0"/>
                <a:ea typeface="方正卡通简体" panose="03000509000000000000" pitchFamily="65" charset="-122"/>
              </a:rPr>
              <a:t>sĩ</a:t>
            </a:r>
            <a:endParaRPr lang="en-US" altLang="zh-CN" sz="7200" b="1" dirty="0">
              <a:solidFill>
                <a:schemeClr val="bg1"/>
              </a:solidFill>
              <a:latin typeface="UTM Aircona" panose="02040603050506020204" pitchFamily="18" charset="0"/>
              <a:ea typeface="方正卡通简体" panose="03000509000000000000" pitchFamily="65" charset="-122"/>
            </a:endParaRPr>
          </a:p>
          <a:p>
            <a:pPr algn="ctr"/>
            <a:r>
              <a:rPr lang="en-US" altLang="zh-CN" sz="7200" b="1" dirty="0" err="1">
                <a:solidFill>
                  <a:srgbClr val="FDEB91"/>
                </a:solidFill>
                <a:latin typeface="UTM Aircona" panose="02040603050506020204" pitchFamily="18" charset="0"/>
                <a:ea typeface="方正卡通简体" panose="03000509000000000000" pitchFamily="65" charset="-122"/>
              </a:rPr>
              <a:t>Tô</a:t>
            </a:r>
            <a:r>
              <a:rPr lang="en-US" altLang="zh-CN" sz="7200" b="1" dirty="0">
                <a:solidFill>
                  <a:srgbClr val="FDEB91"/>
                </a:solidFill>
                <a:latin typeface="UTM Aircona" panose="02040603050506020204" pitchFamily="18" charset="0"/>
                <a:ea typeface="方正卡通简体" panose="03000509000000000000" pitchFamily="65" charset="-122"/>
              </a:rPr>
              <a:t> </a:t>
            </a:r>
            <a:r>
              <a:rPr lang="en-US" altLang="zh-CN" sz="7200" b="1" dirty="0" err="1">
                <a:solidFill>
                  <a:srgbClr val="FDEB91"/>
                </a:solidFill>
                <a:latin typeface="UTM Aircona" panose="02040603050506020204" pitchFamily="18" charset="0"/>
                <a:ea typeface="方正卡通简体" panose="03000509000000000000" pitchFamily="65" charset="-122"/>
              </a:rPr>
              <a:t>Ngọc</a:t>
            </a:r>
            <a:r>
              <a:rPr lang="en-US" altLang="zh-CN" sz="7200" b="1" dirty="0">
                <a:solidFill>
                  <a:srgbClr val="FDEB91"/>
                </a:solidFill>
                <a:latin typeface="UTM Aircona" panose="02040603050506020204" pitchFamily="18" charset="0"/>
                <a:ea typeface="方正卡通简体" panose="03000509000000000000" pitchFamily="65" charset="-122"/>
              </a:rPr>
              <a:t> </a:t>
            </a:r>
            <a:r>
              <a:rPr lang="en-US" altLang="zh-CN" sz="7200" b="1" dirty="0" err="1">
                <a:solidFill>
                  <a:srgbClr val="FDEB91"/>
                </a:solidFill>
                <a:latin typeface="UTM Aircona" panose="02040603050506020204" pitchFamily="18" charset="0"/>
                <a:ea typeface="方正卡通简体" panose="03000509000000000000" pitchFamily="65" charset="-122"/>
              </a:rPr>
              <a:t>Vân</a:t>
            </a:r>
            <a:endParaRPr lang="zh-CN" altLang="en-US" sz="7200" b="1" dirty="0">
              <a:solidFill>
                <a:srgbClr val="FDEB91"/>
              </a:solidFill>
              <a:latin typeface="UTM Aircona" panose="02040603050506020204" pitchFamily="18" charset="0"/>
              <a:ea typeface="方正卡通简体" panose="03000509000000000000" pitchFamily="65" charset="-122"/>
            </a:endParaRPr>
          </a:p>
        </p:txBody>
      </p:sp>
      <p:sp>
        <p:nvSpPr>
          <p:cNvPr id="8" name="矩形 23">
            <a:extLst>
              <a:ext uri="{FF2B5EF4-FFF2-40B4-BE49-F238E27FC236}">
                <a16:creationId xmlns:a16="http://schemas.microsoft.com/office/drawing/2014/main" id="{22343B50-F148-4169-BCDA-F01220F24FE1}"/>
              </a:ext>
            </a:extLst>
          </p:cNvPr>
          <p:cNvSpPr>
            <a:spLocks noChangeArrowheads="1"/>
          </p:cNvSpPr>
          <p:nvPr/>
        </p:nvSpPr>
        <p:spPr bwMode="auto">
          <a:xfrm>
            <a:off x="6170212" y="656278"/>
            <a:ext cx="3624871" cy="825803"/>
          </a:xfrm>
          <a:prstGeom prst="rect">
            <a:avLst/>
          </a:prstGeom>
          <a:noFill/>
          <a:ln>
            <a:noFill/>
          </a:ln>
        </p:spPr>
        <p:txBody>
          <a:bodyPr wrap="square">
            <a:spAutoFit/>
          </a:bodyPr>
          <a:lstStyle/>
          <a:p>
            <a:pPr algn="ctr">
              <a:lnSpc>
                <a:spcPct val="150000"/>
              </a:lnSpc>
            </a:pPr>
            <a:r>
              <a:rPr lang="en-US" altLang="zh-CN" sz="3600" b="1" dirty="0" err="1">
                <a:solidFill>
                  <a:srgbClr val="015688"/>
                </a:solidFill>
                <a:effectLst>
                  <a:reflection blurRad="6350" stA="55000" endA="300" endPos="45500" dir="5400000" sy="-100000" algn="bl" rotWithShape="0"/>
                </a:effectLst>
                <a:latin typeface="#9Slide03 AllRoundGothic" panose="020B0703020202020104" pitchFamily="34" charset="0"/>
                <a:ea typeface="汉仪歪歪体简" panose="00020600040101010101" pitchFamily="18" charset="-122"/>
              </a:rPr>
              <a:t>Chính</a:t>
            </a:r>
            <a:r>
              <a:rPr lang="en-US" altLang="zh-CN" sz="3600" b="1" dirty="0">
                <a:solidFill>
                  <a:srgbClr val="015688"/>
                </a:solidFill>
                <a:effectLst>
                  <a:reflection blurRad="6350" stA="55000" endA="300" endPos="45500" dir="5400000" sy="-100000" algn="bl" rotWithShape="0"/>
                </a:effectLst>
                <a:latin typeface="#9Slide03 AllRoundGothic" panose="020B0703020202020104" pitchFamily="34" charset="0"/>
                <a:ea typeface="汉仪歪歪体简" panose="00020600040101010101" pitchFamily="18" charset="-122"/>
              </a:rPr>
              <a:t> </a:t>
            </a:r>
            <a:r>
              <a:rPr lang="en-US" altLang="zh-CN" sz="3600" b="1" dirty="0" err="1">
                <a:solidFill>
                  <a:srgbClr val="015688"/>
                </a:solidFill>
                <a:effectLst>
                  <a:reflection blurRad="6350" stA="55000" endA="300" endPos="45500" dir="5400000" sy="-100000" algn="bl" rotWithShape="0"/>
                </a:effectLst>
                <a:latin typeface="#9Slide03 AllRoundGothic" panose="020B0703020202020104" pitchFamily="34" charset="0"/>
                <a:ea typeface="汉仪歪歪体简" panose="00020600040101010101" pitchFamily="18" charset="-122"/>
              </a:rPr>
              <a:t>tả</a:t>
            </a:r>
            <a:endParaRPr lang="en-US" altLang="zh-CN" sz="3600" b="1" dirty="0">
              <a:solidFill>
                <a:srgbClr val="015688"/>
              </a:solidFill>
              <a:effectLst>
                <a:reflection blurRad="6350" stA="55000" endA="300" endPos="45500" dir="5400000" sy="-100000" algn="bl" rotWithShape="0"/>
              </a:effectLst>
              <a:latin typeface="#9Slide03 AllRoundGothic" panose="020B0703020202020104" pitchFamily="34" charset="0"/>
              <a:ea typeface="汉仪歪歪体简" panose="00020600040101010101" pitchFamily="18" charset="-122"/>
            </a:endParaRPr>
          </a:p>
        </p:txBody>
      </p:sp>
      <p:pic>
        <p:nvPicPr>
          <p:cNvPr id="11" name="图片 10">
            <a:extLst>
              <a:ext uri="{FF2B5EF4-FFF2-40B4-BE49-F238E27FC236}">
                <a16:creationId xmlns:a16="http://schemas.microsoft.com/office/drawing/2014/main" id="{C433103B-D85B-44FD-9ECD-603B113CDB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1477" y="190500"/>
            <a:ext cx="4927283" cy="6858000"/>
          </a:xfrm>
          <a:prstGeom prst="rect">
            <a:avLst/>
          </a:prstGeom>
        </p:spPr>
      </p:pic>
      <p:sp>
        <p:nvSpPr>
          <p:cNvPr id="13" name="TextBox 12">
            <a:extLst>
              <a:ext uri="{FF2B5EF4-FFF2-40B4-BE49-F238E27FC236}">
                <a16:creationId xmlns:a16="http://schemas.microsoft.com/office/drawing/2014/main" id="{FBED406E-E1A2-4A6F-A5F9-007ED82BFE17}"/>
              </a:ext>
            </a:extLst>
          </p:cNvPr>
          <p:cNvSpPr txBox="1"/>
          <p:nvPr/>
        </p:nvSpPr>
        <p:spPr>
          <a:xfrm>
            <a:off x="11207931" y="0"/>
            <a:ext cx="984069" cy="400110"/>
          </a:xfrm>
          <a:prstGeom prst="rect">
            <a:avLst/>
          </a:prstGeom>
          <a:noFill/>
        </p:spPr>
        <p:txBody>
          <a:bodyPr wrap="square" rtlCol="0">
            <a:spAutoFit/>
          </a:bodyPr>
          <a:lstStyle/>
          <a:p>
            <a:r>
              <a:rPr lang="en-US" sz="2000" dirty="0">
                <a:solidFill>
                  <a:srgbClr val="2184BE"/>
                </a:solidFill>
                <a:latin typeface="#9Slide03 AllRoundGothic" panose="020B0703020202020104" pitchFamily="34" charset="0"/>
              </a:rPr>
              <a:t>KTUTS</a:t>
            </a:r>
          </a:p>
        </p:txBody>
      </p:sp>
    </p:spTree>
    <p:extLst>
      <p:ext uri="{BB962C8B-B14F-4D97-AF65-F5344CB8AC3E}">
        <p14:creationId xmlns:p14="http://schemas.microsoft.com/office/powerpoint/2010/main" val="4203680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093DB27-3DB2-4796-B0F4-0518E49F7D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1868" y="-1737479"/>
            <a:ext cx="12190132" cy="2264898"/>
          </a:xfrm>
          <a:prstGeom prst="rect">
            <a:avLst/>
          </a:prstGeom>
        </p:spPr>
      </p:pic>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方正卡通简体" panose="03000509000000000000" pitchFamily="65" charset="-122"/>
              <a:ea typeface="方正卡通简体" panose="03000509000000000000" pitchFamily="65"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6775183" y="1479746"/>
            <a:ext cx="1597715" cy="132343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UTM Avo" panose="02040603050506020204" pitchFamily="18" charset="0"/>
                <a:ea typeface="方正卡通简体" panose="03000509000000000000" pitchFamily="65" charset="-122"/>
              </a:rPr>
              <a:t>02</a:t>
            </a:r>
            <a:endParaRPr lang="zh-CN" altLang="en-US" sz="8000" b="1" dirty="0">
              <a:solidFill>
                <a:schemeClr val="bg1"/>
              </a:solidFill>
              <a:latin typeface="UTM Avo" panose="02040603050506020204" pitchFamily="18" charset="0"/>
              <a:ea typeface="方正卡通简体" panose="03000509000000000000" pitchFamily="65"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5168272" y="2755458"/>
            <a:ext cx="4811533" cy="1938992"/>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6000" b="1" dirty="0" err="1">
                <a:solidFill>
                  <a:schemeClr val="bg1"/>
                </a:solidFill>
                <a:latin typeface="UTM Avo" panose="02040603050506020204" pitchFamily="18" charset="0"/>
                <a:ea typeface="方正卡通简体" panose="03000509000000000000" pitchFamily="65" charset="-122"/>
              </a:rPr>
              <a:t>Luyện</a:t>
            </a:r>
            <a:r>
              <a:rPr lang="en-US" altLang="zh-CN" sz="6000" b="1" dirty="0">
                <a:solidFill>
                  <a:schemeClr val="bg1"/>
                </a:solidFill>
                <a:latin typeface="UTM Avo" panose="02040603050506020204" pitchFamily="18" charset="0"/>
                <a:ea typeface="方正卡通简体" panose="03000509000000000000" pitchFamily="65" charset="-122"/>
              </a:rPr>
              <a:t> </a:t>
            </a:r>
            <a:r>
              <a:rPr lang="en-US" altLang="zh-CN" sz="6000" b="1" dirty="0" err="1">
                <a:solidFill>
                  <a:schemeClr val="bg1"/>
                </a:solidFill>
                <a:latin typeface="UTM Avo" panose="02040603050506020204" pitchFamily="18" charset="0"/>
                <a:ea typeface="方正卡通简体" panose="03000509000000000000" pitchFamily="65" charset="-122"/>
              </a:rPr>
              <a:t>viết</a:t>
            </a:r>
            <a:r>
              <a:rPr lang="en-US" altLang="zh-CN" sz="6000" b="1" dirty="0">
                <a:solidFill>
                  <a:schemeClr val="bg1"/>
                </a:solidFill>
                <a:latin typeface="UTM Avo" panose="02040603050506020204" pitchFamily="18" charset="0"/>
                <a:ea typeface="方正卡通简体" panose="03000509000000000000" pitchFamily="65" charset="-122"/>
              </a:rPr>
              <a:t> </a:t>
            </a:r>
            <a:r>
              <a:rPr lang="en-US" altLang="zh-CN" sz="6000" b="1" dirty="0" err="1">
                <a:solidFill>
                  <a:schemeClr val="bg1"/>
                </a:solidFill>
                <a:latin typeface="UTM Avo" panose="02040603050506020204" pitchFamily="18" charset="0"/>
                <a:ea typeface="方正卡通简体" panose="03000509000000000000" pitchFamily="65" charset="-122"/>
              </a:rPr>
              <a:t>từ</a:t>
            </a:r>
            <a:r>
              <a:rPr lang="en-US" altLang="zh-CN" sz="6000" b="1" dirty="0">
                <a:solidFill>
                  <a:schemeClr val="bg1"/>
                </a:solidFill>
                <a:latin typeface="UTM Avo" panose="02040603050506020204" pitchFamily="18" charset="0"/>
                <a:ea typeface="方正卡通简体" panose="03000509000000000000" pitchFamily="65" charset="-122"/>
              </a:rPr>
              <a:t> </a:t>
            </a:r>
            <a:r>
              <a:rPr lang="en-US" altLang="zh-CN" sz="6000" b="1" dirty="0" err="1">
                <a:solidFill>
                  <a:schemeClr val="bg1"/>
                </a:solidFill>
                <a:latin typeface="UTM Avo" panose="02040603050506020204" pitchFamily="18" charset="0"/>
                <a:ea typeface="方正卡通简体" panose="03000509000000000000" pitchFamily="65" charset="-122"/>
              </a:rPr>
              <a:t>khó</a:t>
            </a:r>
            <a:endParaRPr lang="zh-CN" altLang="en-US" sz="6000" b="1" dirty="0">
              <a:solidFill>
                <a:schemeClr val="bg1"/>
              </a:solidFill>
              <a:latin typeface="UTM Avo" panose="02040603050506020204" pitchFamily="18" charset="0"/>
              <a:ea typeface="方正卡通简体" panose="03000509000000000000" pitchFamily="65" charset="-122"/>
            </a:endParaRPr>
          </a:p>
        </p:txBody>
      </p:sp>
      <p:pic>
        <p:nvPicPr>
          <p:cNvPr id="10" name="图片 9">
            <a:extLst>
              <a:ext uri="{FF2B5EF4-FFF2-40B4-BE49-F238E27FC236}">
                <a16:creationId xmlns:a16="http://schemas.microsoft.com/office/drawing/2014/main" id="{0EE41E71-2692-4EC6-B18E-527C8205667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102" y="381000"/>
            <a:ext cx="4300923" cy="5887079"/>
          </a:xfrm>
          <a:prstGeom prst="rect">
            <a:avLst/>
          </a:prstGeom>
        </p:spPr>
      </p:pic>
    </p:spTree>
    <p:extLst>
      <p:ext uri="{BB962C8B-B14F-4D97-AF65-F5344CB8AC3E}">
        <p14:creationId xmlns:p14="http://schemas.microsoft.com/office/powerpoint/2010/main" val="220216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decel="266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1+#ppt_w/2"/>
                                          </p:val>
                                        </p:tav>
                                        <p:tav tm="100000">
                                          <p:val>
                                            <p:strVal val="#ppt_x"/>
                                          </p:val>
                                        </p:tav>
                                      </p:tavLst>
                                    </p:anim>
                                    <p:anim calcmode="lin" valueType="num">
                                      <p:cBhvr additive="base">
                                        <p:cTn id="25" dur="7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04D6B50-74CD-4C1A-A820-6137F26F8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18" name="图片 17">
            <a:extLst>
              <a:ext uri="{FF2B5EF4-FFF2-40B4-BE49-F238E27FC236}">
                <a16:creationId xmlns:a16="http://schemas.microsoft.com/office/drawing/2014/main" id="{A9B6DA59-1723-44B2-9A59-1AE041945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grpSp>
        <p:nvGrpSpPr>
          <p:cNvPr id="20" name="Group 19">
            <a:extLst>
              <a:ext uri="{FF2B5EF4-FFF2-40B4-BE49-F238E27FC236}">
                <a16:creationId xmlns:a16="http://schemas.microsoft.com/office/drawing/2014/main" id="{7381DF16-5D4C-4BD4-BE91-9BC1D546DA0E}"/>
              </a:ext>
            </a:extLst>
          </p:cNvPr>
          <p:cNvGrpSpPr/>
          <p:nvPr/>
        </p:nvGrpSpPr>
        <p:grpSpPr>
          <a:xfrm>
            <a:off x="723900" y="290286"/>
            <a:ext cx="10706100" cy="6110514"/>
            <a:chOff x="685800" y="-1066800"/>
            <a:chExt cx="10706100" cy="8763000"/>
          </a:xfrm>
        </p:grpSpPr>
        <p:sp>
          <p:nvSpPr>
            <p:cNvPr id="2" name="Rectangle: Rounded Corners 1">
              <a:extLst>
                <a:ext uri="{FF2B5EF4-FFF2-40B4-BE49-F238E27FC236}">
                  <a16:creationId xmlns:a16="http://schemas.microsoft.com/office/drawing/2014/main" id="{EA0B6CCF-D0B6-4B4B-8B44-D0A4D82718AA}"/>
                </a:ext>
              </a:extLst>
            </p:cNvPr>
            <p:cNvSpPr/>
            <p:nvPr/>
          </p:nvSpPr>
          <p:spPr>
            <a:xfrm>
              <a:off x="800100" y="-952500"/>
              <a:ext cx="10591800" cy="8648700"/>
            </a:xfrm>
            <a:prstGeom prst="roundRect">
              <a:avLst>
                <a:gd name="adj" fmla="val 13143"/>
              </a:avLst>
            </a:prstGeom>
            <a:solidFill>
              <a:srgbClr val="2184BE"/>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655111C-BDE0-4C17-AD72-C63C247FD828}"/>
                </a:ext>
              </a:extLst>
            </p:cNvPr>
            <p:cNvSpPr/>
            <p:nvPr/>
          </p:nvSpPr>
          <p:spPr>
            <a:xfrm>
              <a:off x="685800" y="-1066800"/>
              <a:ext cx="10591800" cy="8648700"/>
            </a:xfrm>
            <a:prstGeom prst="roundRect">
              <a:avLst>
                <a:gd name="adj" fmla="val 13143"/>
              </a:avLst>
            </a:prstGeom>
            <a:solidFill>
              <a:schemeClr val="bg1"/>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11">
            <a:extLst>
              <a:ext uri="{FF2B5EF4-FFF2-40B4-BE49-F238E27FC236}">
                <a16:creationId xmlns:a16="http://schemas.microsoft.com/office/drawing/2014/main" id="{009D9BEB-621C-4D43-811F-93D219D64AF2}"/>
              </a:ext>
            </a:extLst>
          </p:cNvPr>
          <p:cNvPicPr>
            <a:picLocks noChangeAspect="1"/>
          </p:cNvPicPr>
          <p:nvPr/>
        </p:nvPicPr>
        <p:blipFill>
          <a:blip r:embed="rId4"/>
          <a:stretch>
            <a:fillRect/>
          </a:stretch>
        </p:blipFill>
        <p:spPr>
          <a:xfrm rot="20518164">
            <a:off x="832278" y="5408331"/>
            <a:ext cx="616338" cy="1025503"/>
          </a:xfrm>
          <a:prstGeom prst="rect">
            <a:avLst/>
          </a:prstGeom>
        </p:spPr>
      </p:pic>
      <p:pic>
        <p:nvPicPr>
          <p:cNvPr id="9" name="图片 14">
            <a:extLst>
              <a:ext uri="{FF2B5EF4-FFF2-40B4-BE49-F238E27FC236}">
                <a16:creationId xmlns:a16="http://schemas.microsoft.com/office/drawing/2014/main" id="{C37E2A33-3621-4273-809D-9DF8C8AB0C2E}"/>
              </a:ext>
            </a:extLst>
          </p:cNvPr>
          <p:cNvPicPr>
            <a:picLocks noChangeAspect="1"/>
          </p:cNvPicPr>
          <p:nvPr/>
        </p:nvPicPr>
        <p:blipFill>
          <a:blip r:embed="rId5"/>
          <a:stretch>
            <a:fillRect/>
          </a:stretch>
        </p:blipFill>
        <p:spPr>
          <a:xfrm>
            <a:off x="1345426" y="5759702"/>
            <a:ext cx="408303" cy="737114"/>
          </a:xfrm>
          <a:prstGeom prst="rect">
            <a:avLst/>
          </a:prstGeom>
        </p:spPr>
      </p:pic>
      <p:pic>
        <p:nvPicPr>
          <p:cNvPr id="10" name="图片 16">
            <a:extLst>
              <a:ext uri="{FF2B5EF4-FFF2-40B4-BE49-F238E27FC236}">
                <a16:creationId xmlns:a16="http://schemas.microsoft.com/office/drawing/2014/main" id="{D50BE938-C845-4CBB-8F3C-FDEA13E0B4CF}"/>
              </a:ext>
            </a:extLst>
          </p:cNvPr>
          <p:cNvPicPr>
            <a:picLocks noChangeAspect="1"/>
          </p:cNvPicPr>
          <p:nvPr/>
        </p:nvPicPr>
        <p:blipFill>
          <a:blip r:embed="rId6"/>
          <a:stretch>
            <a:fillRect/>
          </a:stretch>
        </p:blipFill>
        <p:spPr>
          <a:xfrm>
            <a:off x="1712263" y="5431104"/>
            <a:ext cx="672870" cy="1031734"/>
          </a:xfrm>
          <a:prstGeom prst="rect">
            <a:avLst/>
          </a:prstGeom>
        </p:spPr>
      </p:pic>
      <p:sp>
        <p:nvSpPr>
          <p:cNvPr id="11" name="Rectangle: Rounded Corners 10">
            <a:extLst>
              <a:ext uri="{FF2B5EF4-FFF2-40B4-BE49-F238E27FC236}">
                <a16:creationId xmlns:a16="http://schemas.microsoft.com/office/drawing/2014/main" id="{938007F4-4D89-41D7-B1DA-AEFB7D940315}"/>
              </a:ext>
            </a:extLst>
          </p:cNvPr>
          <p:cNvSpPr/>
          <p:nvPr/>
        </p:nvSpPr>
        <p:spPr>
          <a:xfrm>
            <a:off x="1968500" y="1204686"/>
            <a:ext cx="2342243"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12" name="Rectangle: Rounded Corners 11">
            <a:extLst>
              <a:ext uri="{FF2B5EF4-FFF2-40B4-BE49-F238E27FC236}">
                <a16:creationId xmlns:a16="http://schemas.microsoft.com/office/drawing/2014/main" id="{EF78EF8E-D2E2-4337-909F-A83524571FCF}"/>
              </a:ext>
            </a:extLst>
          </p:cNvPr>
          <p:cNvSpPr/>
          <p:nvPr/>
        </p:nvSpPr>
        <p:spPr>
          <a:xfrm>
            <a:off x="1097643" y="1625601"/>
            <a:ext cx="6769100"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13" name="Rectangle: Rounded Corners 12">
            <a:extLst>
              <a:ext uri="{FF2B5EF4-FFF2-40B4-BE49-F238E27FC236}">
                <a16:creationId xmlns:a16="http://schemas.microsoft.com/office/drawing/2014/main" id="{5164B5FB-48C4-45C3-9940-16AEAB5927FD}"/>
              </a:ext>
            </a:extLst>
          </p:cNvPr>
          <p:cNvSpPr/>
          <p:nvPr/>
        </p:nvSpPr>
        <p:spPr>
          <a:xfrm>
            <a:off x="4348843" y="2046515"/>
            <a:ext cx="4229100"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14" name="Rectangle: Rounded Corners 13">
            <a:extLst>
              <a:ext uri="{FF2B5EF4-FFF2-40B4-BE49-F238E27FC236}">
                <a16:creationId xmlns:a16="http://schemas.microsoft.com/office/drawing/2014/main" id="{793639CC-A5FC-4EC2-99ED-E8F50B7D861E}"/>
              </a:ext>
            </a:extLst>
          </p:cNvPr>
          <p:cNvSpPr/>
          <p:nvPr/>
        </p:nvSpPr>
        <p:spPr>
          <a:xfrm>
            <a:off x="2128158" y="2452914"/>
            <a:ext cx="2269671"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15" name="Rectangle: Rounded Corners 14">
            <a:extLst>
              <a:ext uri="{FF2B5EF4-FFF2-40B4-BE49-F238E27FC236}">
                <a16:creationId xmlns:a16="http://schemas.microsoft.com/office/drawing/2014/main" id="{1BD95BEC-6220-4B9F-ADE9-F131622239B7}"/>
              </a:ext>
            </a:extLst>
          </p:cNvPr>
          <p:cNvSpPr/>
          <p:nvPr/>
        </p:nvSpPr>
        <p:spPr>
          <a:xfrm>
            <a:off x="4493987" y="2452914"/>
            <a:ext cx="4025899"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16" name="Rectangle: Rounded Corners 15">
            <a:extLst>
              <a:ext uri="{FF2B5EF4-FFF2-40B4-BE49-F238E27FC236}">
                <a16:creationId xmlns:a16="http://schemas.microsoft.com/office/drawing/2014/main" id="{AF2008D9-1AEF-4C0A-BA96-5A32AE76D7DD}"/>
              </a:ext>
            </a:extLst>
          </p:cNvPr>
          <p:cNvSpPr/>
          <p:nvPr/>
        </p:nvSpPr>
        <p:spPr>
          <a:xfrm>
            <a:off x="8616045" y="2452914"/>
            <a:ext cx="2342242"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2" name="Rectangle: Rounded Corners 21">
            <a:extLst>
              <a:ext uri="{FF2B5EF4-FFF2-40B4-BE49-F238E27FC236}">
                <a16:creationId xmlns:a16="http://schemas.microsoft.com/office/drawing/2014/main" id="{B62B6FFE-EBD7-4CE6-9AFA-156978A7B2B0}"/>
              </a:ext>
            </a:extLst>
          </p:cNvPr>
          <p:cNvSpPr/>
          <p:nvPr/>
        </p:nvSpPr>
        <p:spPr>
          <a:xfrm>
            <a:off x="1083130" y="2873829"/>
            <a:ext cx="1514927"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3" name="Rectangle: Rounded Corners 22">
            <a:extLst>
              <a:ext uri="{FF2B5EF4-FFF2-40B4-BE49-F238E27FC236}">
                <a16:creationId xmlns:a16="http://schemas.microsoft.com/office/drawing/2014/main" id="{D1D07931-186B-46A4-A9F7-0AA2B3F45AE6}"/>
              </a:ext>
            </a:extLst>
          </p:cNvPr>
          <p:cNvSpPr/>
          <p:nvPr/>
        </p:nvSpPr>
        <p:spPr>
          <a:xfrm>
            <a:off x="5089072" y="3686629"/>
            <a:ext cx="2342242" cy="419100"/>
          </a:xfrm>
          <a:prstGeom prst="roundRect">
            <a:avLst/>
          </a:prstGeom>
          <a:solidFill>
            <a:srgbClr val="B6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1" name="Rectangle 20">
            <a:extLst>
              <a:ext uri="{FF2B5EF4-FFF2-40B4-BE49-F238E27FC236}">
                <a16:creationId xmlns:a16="http://schemas.microsoft.com/office/drawing/2014/main" id="{3822C56A-50C4-4B62-A2E1-89525D41AB20}"/>
              </a:ext>
            </a:extLst>
          </p:cNvPr>
          <p:cNvSpPr/>
          <p:nvPr/>
        </p:nvSpPr>
        <p:spPr>
          <a:xfrm>
            <a:off x="1036077" y="540657"/>
            <a:ext cx="9974823" cy="5493812"/>
          </a:xfrm>
          <a:prstGeom prst="rect">
            <a:avLst/>
          </a:prstGeom>
        </p:spPr>
        <p:txBody>
          <a:bodyPr wrap="square">
            <a:spAutoFit/>
          </a:bodyPr>
          <a:lstStyle/>
          <a:p>
            <a:pPr algn="ctr">
              <a:spcBef>
                <a:spcPct val="50000"/>
              </a:spcBef>
            </a:pPr>
            <a:r>
              <a:rPr lang="en-US" sz="2700" b="1" dirty="0" err="1">
                <a:solidFill>
                  <a:srgbClr val="0000FF"/>
                </a:solidFill>
                <a:latin typeface="UTM Avo" panose="02040603050506020204" pitchFamily="18" charset="0"/>
                <a:cs typeface="Times New Roman" panose="02020603050405020304" pitchFamily="18" charset="0"/>
              </a:rPr>
              <a:t>Họa</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sĩ</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Tô</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Ngọc</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Vân</a:t>
            </a:r>
            <a:endParaRPr lang="en-US" sz="2700" b="1" dirty="0">
              <a:solidFill>
                <a:srgbClr val="0000FF"/>
              </a:solidFill>
              <a:latin typeface="UTM Avo" panose="02040603050506020204" pitchFamily="18" charset="0"/>
              <a:cs typeface="Times New Roman" panose="02020603050405020304" pitchFamily="18" charset="0"/>
            </a:endParaRPr>
          </a:p>
          <a:p>
            <a:pPr algn="just">
              <a:spcBef>
                <a:spcPct val="50000"/>
              </a:spcBef>
            </a:pPr>
            <a:r>
              <a:rPr lang="en-US" sz="2700" b="1"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Tô</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Ngọc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một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tốt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nghiệp</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Trường</a:t>
            </a:r>
            <a:r>
              <a:rPr lang="en-US" sz="2700" dirty="0">
                <a:latin typeface="UTM Avo" panose="02040603050506020204" pitchFamily="18" charset="0"/>
                <a:cs typeface="Times New Roman" panose="02020603050405020304" pitchFamily="18" charset="0"/>
              </a:rPr>
              <a:t> Cao </a:t>
            </a:r>
            <a:r>
              <a:rPr lang="en-US" sz="2700" dirty="0" err="1">
                <a:latin typeface="UTM Avo" panose="02040603050506020204" pitchFamily="18" charset="0"/>
                <a:cs typeface="Times New Roman" panose="02020603050405020304" pitchFamily="18" charset="0"/>
              </a:rPr>
              <a:t>đẳng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thuật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Dương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năm</a:t>
            </a:r>
            <a:r>
              <a:rPr lang="en-US" sz="2700" dirty="0">
                <a:latin typeface="UTM Avo" panose="02040603050506020204" pitchFamily="18" charset="0"/>
                <a:cs typeface="Times New Roman" panose="02020603050405020304" pitchFamily="18" charset="0"/>
              </a:rPr>
              <a:t> 1931 </a:t>
            </a:r>
            <a:r>
              <a:rPr lang="en-US" sz="2700" dirty="0" err="1">
                <a:latin typeface="UTM Avo" panose="02040603050506020204" pitchFamily="18" charset="0"/>
                <a:cs typeface="Times New Roman" panose="02020603050405020304" pitchFamily="18" charset="0"/>
              </a:rPr>
              <a:t>và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sớm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nổi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từ</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Tám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với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bức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Ánh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mặt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trời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Thiếu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nữ</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huệ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Thiếu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nữ</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sen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độc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lập</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hái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tham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gia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bằng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hội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của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mình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Trong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chiến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Điện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Biên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Phủ</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cùng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bộ</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đội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hỏa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tuyến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vẽ</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nhiều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về</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tiếc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chỉ</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ngày</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chiến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thắng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gần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một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người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đã</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ngã</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xuống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khi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chưa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đầy</a:t>
            </a:r>
            <a:r>
              <a:rPr lang="en-US" sz="2700" dirty="0">
                <a:latin typeface="UTM Avo" panose="02040603050506020204" pitchFamily="18" charset="0"/>
                <a:cs typeface="Times New Roman" panose="02020603050405020304" pitchFamily="18" charset="0"/>
              </a:rPr>
              <a:t> 50 </a:t>
            </a:r>
            <a:r>
              <a:rPr lang="en-US" sz="2700" dirty="0" err="1">
                <a:latin typeface="UTM Avo" panose="02040603050506020204" pitchFamily="18" charset="0"/>
                <a:cs typeface="Times New Roman" panose="02020603050405020304" pitchFamily="18" charset="0"/>
              </a:rPr>
              <a:t>tuổi</a:t>
            </a:r>
            <a:r>
              <a:rPr lang="en-US" sz="2700" dirty="0">
                <a:latin typeface="UTM Avo" panose="02040603050506020204" pitchFamily="18" charset="0"/>
                <a:cs typeface="Times New Roman" panose="02020603050405020304" pitchFamily="18" charset="0"/>
              </a:rPr>
              <a:t>.</a:t>
            </a:r>
          </a:p>
          <a:p>
            <a:pPr algn="r">
              <a:spcBef>
                <a:spcPct val="50000"/>
              </a:spcBef>
            </a:pPr>
            <a:r>
              <a:rPr lang="en-US" sz="2700" dirty="0">
                <a:latin typeface="UTM Avo" panose="02040603050506020204" pitchFamily="18" charset="0"/>
                <a:cs typeface="Times New Roman" panose="02020603050405020304" pitchFamily="18" charset="0"/>
              </a:rPr>
              <a:t>	  Theo </a:t>
            </a:r>
            <a:r>
              <a:rPr lang="en-US" sz="2700" dirty="0" err="1">
                <a:latin typeface="UTM Avo" panose="02040603050506020204" pitchFamily="18" charset="0"/>
                <a:cs typeface="Times New Roman" panose="02020603050405020304" pitchFamily="18" charset="0"/>
              </a:rPr>
              <a:t>Từ</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điển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vật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Việt</a:t>
            </a:r>
            <a:r>
              <a:rPr lang="en-US" sz="2700" dirty="0">
                <a:latin typeface="UTM Avo" panose="02040603050506020204" pitchFamily="18" charset="0"/>
                <a:cs typeface="Times New Roman" panose="02020603050405020304" pitchFamily="18" charset="0"/>
              </a:rPr>
              <a:t> Nam</a:t>
            </a:r>
          </a:p>
        </p:txBody>
      </p:sp>
    </p:spTree>
    <p:extLst>
      <p:ext uri="{BB962C8B-B14F-4D97-AF65-F5344CB8AC3E}">
        <p14:creationId xmlns:p14="http://schemas.microsoft.com/office/powerpoint/2010/main" val="757894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2" grpId="0" animBg="1"/>
      <p:bldP spid="23"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4156D4C-D60F-4007-9036-680F92BFDE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16659" y="-1696452"/>
            <a:ext cx="12190132" cy="2264898"/>
          </a:xfrm>
          <a:prstGeom prst="rect">
            <a:avLst/>
          </a:prstGeom>
        </p:spPr>
      </p:pic>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6307687" y="684120"/>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方正卡通简体" panose="03000509000000000000" pitchFamily="65" charset="-122"/>
              <a:ea typeface="方正卡通简体" panose="03000509000000000000" pitchFamily="65"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7622908" y="1127321"/>
            <a:ext cx="1597715" cy="132343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UTM Avo" panose="02040603050506020204" pitchFamily="18" charset="0"/>
                <a:ea typeface="方正卡通简体" panose="03000509000000000000" pitchFamily="65" charset="-122"/>
              </a:rPr>
              <a:t>03</a:t>
            </a:r>
            <a:endParaRPr lang="zh-CN" altLang="en-US" sz="8000" b="1" dirty="0">
              <a:solidFill>
                <a:schemeClr val="bg1"/>
              </a:solidFill>
              <a:latin typeface="UTM Avo" panose="02040603050506020204" pitchFamily="18" charset="0"/>
              <a:ea typeface="方正卡通简体" panose="03000509000000000000" pitchFamily="65"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6016475" y="2272670"/>
            <a:ext cx="4692493" cy="1754326"/>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5400" b="1" dirty="0" err="1">
                <a:solidFill>
                  <a:schemeClr val="bg1"/>
                </a:solidFill>
                <a:latin typeface="UTM Avo" panose="02040603050506020204" pitchFamily="18" charset="0"/>
                <a:ea typeface="方正卡通简体" panose="03000509000000000000" pitchFamily="65" charset="-122"/>
              </a:rPr>
              <a:t>Chính</a:t>
            </a:r>
            <a:r>
              <a:rPr lang="en-US" altLang="zh-CN" sz="5400" b="1" dirty="0">
                <a:solidFill>
                  <a:schemeClr val="bg1"/>
                </a:solidFill>
                <a:latin typeface="UTM Avo" panose="02040603050506020204" pitchFamily="18" charset="0"/>
                <a:ea typeface="方正卡通简体" panose="03000509000000000000" pitchFamily="65" charset="-122"/>
              </a:rPr>
              <a:t> </a:t>
            </a:r>
            <a:r>
              <a:rPr lang="en-US" altLang="zh-CN" sz="5400" b="1" dirty="0" err="1">
                <a:solidFill>
                  <a:schemeClr val="bg1"/>
                </a:solidFill>
                <a:latin typeface="UTM Avo" panose="02040603050506020204" pitchFamily="18" charset="0"/>
                <a:ea typeface="方正卡通简体" panose="03000509000000000000" pitchFamily="65" charset="-122"/>
              </a:rPr>
              <a:t>tả</a:t>
            </a:r>
            <a:r>
              <a:rPr lang="en-US" altLang="zh-CN" sz="5400" b="1" dirty="0">
                <a:solidFill>
                  <a:schemeClr val="bg1"/>
                </a:solidFill>
                <a:latin typeface="UTM Avo" panose="02040603050506020204" pitchFamily="18" charset="0"/>
                <a:ea typeface="方正卡通简体" panose="03000509000000000000" pitchFamily="65" charset="-122"/>
              </a:rPr>
              <a:t> </a:t>
            </a:r>
          </a:p>
          <a:p>
            <a:pPr algn="ctr"/>
            <a:r>
              <a:rPr lang="en-US" altLang="zh-CN" sz="5400" b="1" dirty="0" err="1">
                <a:solidFill>
                  <a:schemeClr val="bg1"/>
                </a:solidFill>
                <a:latin typeface="UTM Avo" panose="02040603050506020204" pitchFamily="18" charset="0"/>
                <a:ea typeface="方正卡通简体" panose="03000509000000000000" pitchFamily="65" charset="-122"/>
              </a:rPr>
              <a:t>nghe</a:t>
            </a:r>
            <a:r>
              <a:rPr lang="en-US" altLang="zh-CN" sz="5400" b="1" dirty="0">
                <a:solidFill>
                  <a:schemeClr val="bg1"/>
                </a:solidFill>
                <a:latin typeface="UTM Avo" panose="02040603050506020204" pitchFamily="18" charset="0"/>
                <a:ea typeface="方正卡通简体" panose="03000509000000000000" pitchFamily="65" charset="-122"/>
              </a:rPr>
              <a:t> – </a:t>
            </a:r>
            <a:r>
              <a:rPr lang="en-US" altLang="zh-CN" sz="5400" b="1" dirty="0" err="1">
                <a:solidFill>
                  <a:schemeClr val="bg1"/>
                </a:solidFill>
                <a:latin typeface="UTM Avo" panose="02040603050506020204" pitchFamily="18" charset="0"/>
                <a:ea typeface="方正卡通简体" panose="03000509000000000000" pitchFamily="65" charset="-122"/>
              </a:rPr>
              <a:t>viết</a:t>
            </a:r>
            <a:endParaRPr lang="zh-CN" altLang="en-US" sz="5400" b="1" dirty="0">
              <a:solidFill>
                <a:schemeClr val="bg1"/>
              </a:solidFill>
              <a:latin typeface="UTM Avo" panose="02040603050506020204" pitchFamily="18" charset="0"/>
              <a:ea typeface="方正卡通简体" panose="03000509000000000000" pitchFamily="65" charset="-122"/>
            </a:endParaRPr>
          </a:p>
        </p:txBody>
      </p:sp>
      <p:pic>
        <p:nvPicPr>
          <p:cNvPr id="10" name="图片 9">
            <a:extLst>
              <a:ext uri="{FF2B5EF4-FFF2-40B4-BE49-F238E27FC236}">
                <a16:creationId xmlns:a16="http://schemas.microsoft.com/office/drawing/2014/main" id="{5728479D-D399-4899-B668-548F7BCF6FD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7612" y="-57125"/>
            <a:ext cx="5635981" cy="6692727"/>
          </a:xfrm>
          <a:prstGeom prst="rect">
            <a:avLst/>
          </a:prstGeom>
        </p:spPr>
      </p:pic>
    </p:spTree>
    <p:extLst>
      <p:ext uri="{BB962C8B-B14F-4D97-AF65-F5344CB8AC3E}">
        <p14:creationId xmlns:p14="http://schemas.microsoft.com/office/powerpoint/2010/main" val="2098955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55DEAC6-0545-4213-9265-68044A9AF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6963825" y="867826"/>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方正卡通简体" panose="03000509000000000000" pitchFamily="65" charset="-122"/>
              <a:ea typeface="方正卡通简体" panose="03000509000000000000" pitchFamily="65"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8279046" y="1139577"/>
            <a:ext cx="1597715" cy="132343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UTM Avo" panose="02040603050506020204" pitchFamily="18" charset="0"/>
                <a:ea typeface="方正卡通简体" panose="03000509000000000000" pitchFamily="65" charset="-122"/>
              </a:rPr>
              <a:t>04</a:t>
            </a:r>
            <a:endParaRPr lang="zh-CN" altLang="en-US" sz="8000" b="1" dirty="0">
              <a:solidFill>
                <a:schemeClr val="bg1"/>
              </a:solidFill>
              <a:latin typeface="UTM Avo" panose="02040603050506020204" pitchFamily="18" charset="0"/>
              <a:ea typeface="方正卡通简体" panose="03000509000000000000" pitchFamily="65"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6767730" y="2365426"/>
            <a:ext cx="4583017" cy="2123658"/>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6600" b="1" dirty="0" err="1">
                <a:solidFill>
                  <a:schemeClr val="bg1"/>
                </a:solidFill>
                <a:latin typeface="UTM Avo" panose="02040603050506020204" pitchFamily="18" charset="0"/>
                <a:ea typeface="方正卡通简体" panose="03000509000000000000" pitchFamily="65" charset="-122"/>
              </a:rPr>
              <a:t>Bài</a:t>
            </a:r>
            <a:r>
              <a:rPr lang="en-US" altLang="zh-CN" sz="6600" b="1" dirty="0">
                <a:solidFill>
                  <a:schemeClr val="bg1"/>
                </a:solidFill>
                <a:latin typeface="UTM Avo" panose="02040603050506020204" pitchFamily="18" charset="0"/>
                <a:ea typeface="方正卡通简体" panose="03000509000000000000" pitchFamily="65" charset="-122"/>
              </a:rPr>
              <a:t> </a:t>
            </a:r>
            <a:r>
              <a:rPr lang="en-US" altLang="zh-CN" sz="6600" b="1" dirty="0" err="1">
                <a:solidFill>
                  <a:schemeClr val="bg1"/>
                </a:solidFill>
                <a:latin typeface="UTM Avo" panose="02040603050506020204" pitchFamily="18" charset="0"/>
                <a:ea typeface="方正卡通简体" panose="03000509000000000000" pitchFamily="65" charset="-122"/>
              </a:rPr>
              <a:t>tập</a:t>
            </a:r>
            <a:r>
              <a:rPr lang="en-US" altLang="zh-CN" sz="6600" b="1" dirty="0">
                <a:solidFill>
                  <a:schemeClr val="bg1"/>
                </a:solidFill>
                <a:latin typeface="UTM Avo" panose="02040603050506020204" pitchFamily="18" charset="0"/>
                <a:ea typeface="方正卡通简体" panose="03000509000000000000" pitchFamily="65" charset="-122"/>
              </a:rPr>
              <a:t> </a:t>
            </a:r>
            <a:r>
              <a:rPr lang="en-US" altLang="zh-CN" sz="6600" b="1" dirty="0" err="1">
                <a:solidFill>
                  <a:schemeClr val="bg1"/>
                </a:solidFill>
                <a:latin typeface="UTM Avo" panose="02040603050506020204" pitchFamily="18" charset="0"/>
                <a:ea typeface="方正卡通简体" panose="03000509000000000000" pitchFamily="65" charset="-122"/>
              </a:rPr>
              <a:t>chính</a:t>
            </a:r>
            <a:r>
              <a:rPr lang="en-US" altLang="zh-CN" sz="6600" b="1" dirty="0">
                <a:solidFill>
                  <a:schemeClr val="bg1"/>
                </a:solidFill>
                <a:latin typeface="UTM Avo" panose="02040603050506020204" pitchFamily="18" charset="0"/>
                <a:ea typeface="方正卡通简体" panose="03000509000000000000" pitchFamily="65" charset="-122"/>
              </a:rPr>
              <a:t> </a:t>
            </a:r>
            <a:r>
              <a:rPr lang="en-US" altLang="zh-CN" sz="6600" b="1" dirty="0" err="1">
                <a:solidFill>
                  <a:schemeClr val="bg1"/>
                </a:solidFill>
                <a:latin typeface="UTM Avo" panose="02040603050506020204" pitchFamily="18" charset="0"/>
                <a:ea typeface="方正卡通简体" panose="03000509000000000000" pitchFamily="65" charset="-122"/>
              </a:rPr>
              <a:t>tả</a:t>
            </a:r>
            <a:endParaRPr lang="zh-CN" altLang="en-US" sz="6600" b="1" dirty="0">
              <a:solidFill>
                <a:schemeClr val="bg1"/>
              </a:solidFill>
              <a:latin typeface="UTM Avo" panose="02040603050506020204" pitchFamily="18" charset="0"/>
              <a:ea typeface="方正卡通简体" panose="03000509000000000000" pitchFamily="65" charset="-122"/>
            </a:endParaRPr>
          </a:p>
        </p:txBody>
      </p:sp>
      <p:pic>
        <p:nvPicPr>
          <p:cNvPr id="10" name="图片 9">
            <a:extLst>
              <a:ext uri="{FF2B5EF4-FFF2-40B4-BE49-F238E27FC236}">
                <a16:creationId xmlns:a16="http://schemas.microsoft.com/office/drawing/2014/main" id="{59F68B63-A03C-4739-9DF5-31DEE36F02E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938" y="350876"/>
            <a:ext cx="6389042" cy="7586987"/>
          </a:xfrm>
          <a:prstGeom prst="rect">
            <a:avLst/>
          </a:prstGeom>
        </p:spPr>
      </p:pic>
    </p:spTree>
    <p:extLst>
      <p:ext uri="{BB962C8B-B14F-4D97-AF65-F5344CB8AC3E}">
        <p14:creationId xmlns:p14="http://schemas.microsoft.com/office/powerpoint/2010/main" val="365310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04D6B50-74CD-4C1A-A820-6137F26F8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18" name="图片 17">
            <a:extLst>
              <a:ext uri="{FF2B5EF4-FFF2-40B4-BE49-F238E27FC236}">
                <a16:creationId xmlns:a16="http://schemas.microsoft.com/office/drawing/2014/main" id="{A9B6DA59-1723-44B2-9A59-1AE041945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grpSp>
        <p:nvGrpSpPr>
          <p:cNvPr id="20" name="Group 19">
            <a:extLst>
              <a:ext uri="{FF2B5EF4-FFF2-40B4-BE49-F238E27FC236}">
                <a16:creationId xmlns:a16="http://schemas.microsoft.com/office/drawing/2014/main" id="{7381DF16-5D4C-4BD4-BE91-9BC1D546DA0E}"/>
              </a:ext>
            </a:extLst>
          </p:cNvPr>
          <p:cNvGrpSpPr/>
          <p:nvPr/>
        </p:nvGrpSpPr>
        <p:grpSpPr>
          <a:xfrm>
            <a:off x="723900" y="290286"/>
            <a:ext cx="10706100" cy="6110514"/>
            <a:chOff x="685800" y="-1066800"/>
            <a:chExt cx="10706100" cy="8763000"/>
          </a:xfrm>
        </p:grpSpPr>
        <p:sp>
          <p:nvSpPr>
            <p:cNvPr id="2" name="Rectangle: Rounded Corners 1">
              <a:extLst>
                <a:ext uri="{FF2B5EF4-FFF2-40B4-BE49-F238E27FC236}">
                  <a16:creationId xmlns:a16="http://schemas.microsoft.com/office/drawing/2014/main" id="{EA0B6CCF-D0B6-4B4B-8B44-D0A4D82718AA}"/>
                </a:ext>
              </a:extLst>
            </p:cNvPr>
            <p:cNvSpPr/>
            <p:nvPr/>
          </p:nvSpPr>
          <p:spPr>
            <a:xfrm>
              <a:off x="800100" y="-952500"/>
              <a:ext cx="10591800" cy="8648700"/>
            </a:xfrm>
            <a:prstGeom prst="roundRect">
              <a:avLst>
                <a:gd name="adj" fmla="val 13143"/>
              </a:avLst>
            </a:prstGeom>
            <a:solidFill>
              <a:srgbClr val="2184BE"/>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655111C-BDE0-4C17-AD72-C63C247FD828}"/>
                </a:ext>
              </a:extLst>
            </p:cNvPr>
            <p:cNvSpPr/>
            <p:nvPr/>
          </p:nvSpPr>
          <p:spPr>
            <a:xfrm>
              <a:off x="685800" y="-1066800"/>
              <a:ext cx="10591800" cy="8648700"/>
            </a:xfrm>
            <a:prstGeom prst="roundRect">
              <a:avLst>
                <a:gd name="adj" fmla="val 13143"/>
              </a:avLst>
            </a:prstGeom>
            <a:solidFill>
              <a:schemeClr val="bg1"/>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22C56A-50C4-4B62-A2E1-89525D41AB20}"/>
              </a:ext>
            </a:extLst>
          </p:cNvPr>
          <p:cNvSpPr/>
          <p:nvPr/>
        </p:nvSpPr>
        <p:spPr>
          <a:xfrm>
            <a:off x="1036077" y="540657"/>
            <a:ext cx="9974823" cy="507831"/>
          </a:xfrm>
          <a:prstGeom prst="rect">
            <a:avLst/>
          </a:prstGeom>
        </p:spPr>
        <p:txBody>
          <a:bodyPr wrap="square">
            <a:spAutoFit/>
          </a:bodyPr>
          <a:lstStyle/>
          <a:p>
            <a:pPr>
              <a:spcBef>
                <a:spcPct val="50000"/>
              </a:spcBef>
            </a:pPr>
            <a:r>
              <a:rPr lang="en-US" sz="2700" b="1" dirty="0">
                <a:solidFill>
                  <a:srgbClr val="015688"/>
                </a:solidFill>
                <a:latin typeface="UTM Avo" panose="02040603050506020204" pitchFamily="18" charset="0"/>
                <a:cs typeface="Times New Roman" panose="02020603050405020304" pitchFamily="18" charset="0"/>
              </a:rPr>
              <a:t>2/ </a:t>
            </a:r>
            <a:r>
              <a:rPr lang="en-US" sz="2700" b="1" dirty="0" err="1">
                <a:solidFill>
                  <a:srgbClr val="015688"/>
                </a:solidFill>
                <a:latin typeface="UTM Avo" panose="02040603050506020204" pitchFamily="18" charset="0"/>
                <a:cs typeface="Times New Roman" panose="02020603050405020304" pitchFamily="18" charset="0"/>
              </a:rPr>
              <a:t>Điền</a:t>
            </a:r>
            <a:r>
              <a:rPr lang="en-US" sz="2700" b="1" dirty="0">
                <a:solidFill>
                  <a:srgbClr val="015688"/>
                </a:solidFill>
                <a:latin typeface="UTM Avo" panose="02040603050506020204" pitchFamily="18" charset="0"/>
                <a:cs typeface="Times New Roman" panose="02020603050405020304" pitchFamily="18" charset="0"/>
              </a:rPr>
              <a:t> </a:t>
            </a:r>
            <a:r>
              <a:rPr lang="en-US" sz="2700" b="1" dirty="0" err="1">
                <a:solidFill>
                  <a:srgbClr val="C00000"/>
                </a:solidFill>
                <a:latin typeface="UTM Avo" panose="02040603050506020204" pitchFamily="18" charset="0"/>
                <a:cs typeface="Times New Roman" panose="02020603050405020304" pitchFamily="18" charset="0"/>
              </a:rPr>
              <a:t>truyện</a:t>
            </a:r>
            <a:r>
              <a:rPr lang="en-US" sz="2700" b="1" dirty="0">
                <a:solidFill>
                  <a:srgbClr val="015688"/>
                </a:solidFill>
                <a:latin typeface="UTM Avo" panose="02040603050506020204" pitchFamily="18" charset="0"/>
                <a:cs typeface="Times New Roman" panose="02020603050405020304" pitchFamily="18" charset="0"/>
              </a:rPr>
              <a:t> hay </a:t>
            </a:r>
            <a:r>
              <a:rPr lang="en-US" sz="2700" b="1" dirty="0" err="1">
                <a:solidFill>
                  <a:srgbClr val="C00000"/>
                </a:solidFill>
                <a:latin typeface="UTM Avo" panose="02040603050506020204" pitchFamily="18" charset="0"/>
                <a:cs typeface="Times New Roman" panose="02020603050405020304" pitchFamily="18" charset="0"/>
              </a:rPr>
              <a:t>chuyện</a:t>
            </a:r>
            <a:r>
              <a:rPr lang="en-US" sz="2700" b="1" dirty="0">
                <a:solidFill>
                  <a:srgbClr val="015688"/>
                </a:solidFill>
                <a:latin typeface="UTM Avo" panose="02040603050506020204" pitchFamily="18" charset="0"/>
                <a:cs typeface="Times New Roman" panose="02020603050405020304" pitchFamily="18" charset="0"/>
              </a:rPr>
              <a:t> </a:t>
            </a:r>
            <a:r>
              <a:rPr lang="en-US" sz="2700" b="1" dirty="0" err="1">
                <a:solidFill>
                  <a:srgbClr val="015688"/>
                </a:solidFill>
                <a:latin typeface="UTM Avo" panose="02040603050506020204" pitchFamily="18" charset="0"/>
                <a:cs typeface="Times New Roman" panose="02020603050405020304" pitchFamily="18" charset="0"/>
              </a:rPr>
              <a:t>vào</a:t>
            </a:r>
            <a:r>
              <a:rPr lang="en-US" sz="2700" b="1" dirty="0">
                <a:solidFill>
                  <a:srgbClr val="015688"/>
                </a:solidFill>
                <a:latin typeface="UTM Avo" panose="02040603050506020204" pitchFamily="18" charset="0"/>
                <a:cs typeface="Times New Roman" panose="02020603050405020304" pitchFamily="18" charset="0"/>
              </a:rPr>
              <a:t> </a:t>
            </a:r>
            <a:r>
              <a:rPr lang="en-US" sz="2700" b="1" dirty="0" err="1">
                <a:solidFill>
                  <a:srgbClr val="015688"/>
                </a:solidFill>
                <a:latin typeface="UTM Avo" panose="02040603050506020204" pitchFamily="18" charset="0"/>
                <a:cs typeface="Times New Roman" panose="02020603050405020304" pitchFamily="18" charset="0"/>
              </a:rPr>
              <a:t>chỗ</a:t>
            </a:r>
            <a:r>
              <a:rPr lang="en-US" sz="2700" b="1" dirty="0">
                <a:solidFill>
                  <a:srgbClr val="015688"/>
                </a:solidFill>
                <a:latin typeface="UTM Avo" panose="02040603050506020204" pitchFamily="18" charset="0"/>
                <a:cs typeface="Times New Roman" panose="02020603050405020304" pitchFamily="18" charset="0"/>
              </a:rPr>
              <a:t> </a:t>
            </a:r>
            <a:r>
              <a:rPr lang="en-US" sz="2700" b="1" dirty="0" err="1">
                <a:solidFill>
                  <a:srgbClr val="015688"/>
                </a:solidFill>
                <a:latin typeface="UTM Avo" panose="02040603050506020204" pitchFamily="18" charset="0"/>
                <a:cs typeface="Times New Roman" panose="02020603050405020304" pitchFamily="18" charset="0"/>
              </a:rPr>
              <a:t>chấm</a:t>
            </a:r>
            <a:r>
              <a:rPr lang="en-US" sz="2700" b="1" dirty="0">
                <a:solidFill>
                  <a:srgbClr val="015688"/>
                </a:solidFill>
                <a:latin typeface="UTM Avo" panose="0204060305050602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004882D-3CF8-49FD-8C4F-A9CFAC671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793" y="2019780"/>
            <a:ext cx="5439235" cy="5162076"/>
          </a:xfrm>
          <a:prstGeom prst="rect">
            <a:avLst/>
          </a:prstGeom>
        </p:spPr>
      </p:pic>
      <p:pic>
        <p:nvPicPr>
          <p:cNvPr id="6" name="Picture 5">
            <a:extLst>
              <a:ext uri="{FF2B5EF4-FFF2-40B4-BE49-F238E27FC236}">
                <a16:creationId xmlns:a16="http://schemas.microsoft.com/office/drawing/2014/main" id="{02FABAEB-54F7-43DD-80A3-233101F02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888" y="2633429"/>
            <a:ext cx="4122970" cy="4122970"/>
          </a:xfrm>
          <a:prstGeom prst="rect">
            <a:avLst/>
          </a:prstGeom>
        </p:spPr>
      </p:pic>
      <p:sp>
        <p:nvSpPr>
          <p:cNvPr id="25" name="Rectangle 24">
            <a:extLst>
              <a:ext uri="{FF2B5EF4-FFF2-40B4-BE49-F238E27FC236}">
                <a16:creationId xmlns:a16="http://schemas.microsoft.com/office/drawing/2014/main" id="{B5EE8FE0-8AD5-4A17-A7B5-EC4E56E08EA9}"/>
              </a:ext>
            </a:extLst>
          </p:cNvPr>
          <p:cNvSpPr/>
          <p:nvPr/>
        </p:nvSpPr>
        <p:spPr>
          <a:xfrm>
            <a:off x="2130999" y="3854297"/>
            <a:ext cx="2715172" cy="1938992"/>
          </a:xfrm>
          <a:prstGeom prst="rect">
            <a:avLst/>
          </a:prstGeom>
        </p:spPr>
        <p:txBody>
          <a:bodyPr wrap="square">
            <a:spAutoFit/>
          </a:bodyPr>
          <a:lstStyle/>
          <a:p>
            <a:pPr>
              <a:spcBef>
                <a:spcPct val="50000"/>
              </a:spcBef>
            </a:pPr>
            <a:r>
              <a:rPr lang="en-US" sz="2400" b="1" dirty="0">
                <a:solidFill>
                  <a:srgbClr val="EC525D"/>
                </a:solidFill>
                <a:latin typeface="UTM Avo" panose="02040603050506020204" pitchFamily="18" charset="0"/>
                <a:cs typeface="Times New Roman" panose="02020603050405020304" pitchFamily="18" charset="0"/>
              </a:rPr>
              <a:t>     </a:t>
            </a:r>
            <a:r>
              <a:rPr lang="en-US" sz="2400" b="1" dirty="0" err="1">
                <a:solidFill>
                  <a:srgbClr val="EC525D"/>
                </a:solidFill>
                <a:latin typeface="UTM Avo" panose="02040603050506020204" pitchFamily="18" charset="0"/>
                <a:cs typeface="Times New Roman" panose="02020603050405020304" pitchFamily="18" charset="0"/>
              </a:rPr>
              <a:t>Truyện</a:t>
            </a:r>
            <a:r>
              <a:rPr lang="en-US" sz="2400" b="1" dirty="0">
                <a:solidFill>
                  <a:srgbClr val="EC525D"/>
                </a:solidFill>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tác phẩm văn học được in ra hoặc viết ra thành </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chữ</a:t>
            </a:r>
            <a:r>
              <a:rPr lang="en-US" sz="2400" dirty="0">
                <a:latin typeface="UTM Avo" panose="02040603050506020204" pitchFamily="18" charset="0"/>
                <a:cs typeface="Times New Roman" panose="02020603050405020304" pitchFamily="18" charset="0"/>
              </a:rPr>
              <a:t>. </a:t>
            </a:r>
          </a:p>
        </p:txBody>
      </p:sp>
      <p:sp>
        <p:nvSpPr>
          <p:cNvPr id="26" name="Rectangle 25">
            <a:extLst>
              <a:ext uri="{FF2B5EF4-FFF2-40B4-BE49-F238E27FC236}">
                <a16:creationId xmlns:a16="http://schemas.microsoft.com/office/drawing/2014/main" id="{8860FB11-5584-4534-ADEC-5E4383ACF46F}"/>
              </a:ext>
            </a:extLst>
          </p:cNvPr>
          <p:cNvSpPr/>
          <p:nvPr/>
        </p:nvSpPr>
        <p:spPr>
          <a:xfrm>
            <a:off x="6496170" y="3770992"/>
            <a:ext cx="3764523" cy="1938992"/>
          </a:xfrm>
          <a:prstGeom prst="rect">
            <a:avLst/>
          </a:prstGeom>
        </p:spPr>
        <p:txBody>
          <a:bodyPr wrap="square">
            <a:spAutoFit/>
          </a:bodyPr>
          <a:lstStyle/>
          <a:p>
            <a:pPr>
              <a:spcBef>
                <a:spcPct val="50000"/>
              </a:spcBef>
            </a:pPr>
            <a:r>
              <a:rPr lang="en-US" sz="2400" b="1" dirty="0">
                <a:solidFill>
                  <a:srgbClr val="C00000"/>
                </a:solidFill>
                <a:latin typeface="UTM Avo" panose="02040603050506020204" pitchFamily="18" charset="0"/>
                <a:cs typeface="Times New Roman" panose="02020603050405020304" pitchFamily="18" charset="0"/>
              </a:rPr>
              <a:t> </a:t>
            </a:r>
            <a:r>
              <a:rPr lang="en-US" sz="2400" b="1" dirty="0" err="1">
                <a:solidFill>
                  <a:srgbClr val="C00000"/>
                </a:solidFill>
                <a:latin typeface="UTM Avo" panose="02040603050506020204" pitchFamily="18" charset="0"/>
                <a:cs typeface="Times New Roman" panose="02020603050405020304" pitchFamily="18" charset="0"/>
              </a:rPr>
              <a:t>Chuyện</a:t>
            </a:r>
            <a:r>
              <a:rPr lang="en-US" sz="2400" b="1" dirty="0">
                <a:solidFill>
                  <a:srgbClr val="C00000"/>
                </a:solidFill>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một chuỗi các sự kiện diễn ra có đầu, có cuối,có thật hoặc do con người tưởng tượng ra</a:t>
            </a:r>
            <a:endParaRPr lang="en-US" sz="2400" dirty="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CBE032C-8EF9-45E7-BA67-B394BFDD574A}"/>
              </a:ext>
            </a:extLst>
          </p:cNvPr>
          <p:cNvSpPr/>
          <p:nvPr/>
        </p:nvSpPr>
        <p:spPr>
          <a:xfrm>
            <a:off x="986971" y="1188357"/>
            <a:ext cx="10305143" cy="1873846"/>
          </a:xfrm>
          <a:prstGeom prst="rect">
            <a:avLst/>
          </a:prstGeom>
        </p:spPr>
        <p:txBody>
          <a:bodyPr wrap="square">
            <a:spAutoFit/>
          </a:bodyPr>
          <a:lstStyle/>
          <a:p>
            <a:pPr>
              <a:lnSpc>
                <a:spcPct val="150000"/>
              </a:lnSpc>
              <a:spcBef>
                <a:spcPct val="50000"/>
              </a:spcBef>
              <a:spcAft>
                <a:spcPts val="600"/>
              </a:spcAft>
            </a:pPr>
            <a:r>
              <a:rPr lang="en-US" sz="2700" dirty="0" err="1">
                <a:latin typeface="UTM Avo" panose="02040603050506020204" pitchFamily="18" charset="0"/>
                <a:cs typeface="Times New Roman" panose="02020603050405020304" pitchFamily="18" charset="0"/>
              </a:rPr>
              <a:t>Kể</a:t>
            </a:r>
            <a:r>
              <a:rPr lang="en-US" sz="2700" dirty="0">
                <a:latin typeface="UTM Avo" panose="02040603050506020204" pitchFamily="18" charset="0"/>
                <a:cs typeface="Times New Roman" panose="02020603050405020304" pitchFamily="18" charset="0"/>
              </a:rPr>
              <a:t> …………. </a:t>
            </a:r>
            <a:r>
              <a:rPr lang="en-US" sz="2700" dirty="0" err="1">
                <a:latin typeface="UTM Avo" panose="02040603050506020204" pitchFamily="18" charset="0"/>
                <a:cs typeface="Times New Roman" panose="02020603050405020304" pitchFamily="18" charset="0"/>
              </a:rPr>
              <a:t>phải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trung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thành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với</a:t>
            </a:r>
            <a:r>
              <a:rPr lang="en-US" sz="2700" dirty="0">
                <a:latin typeface="UTM Avo" panose="02040603050506020204" pitchFamily="18" charset="0"/>
                <a:cs typeface="Times New Roman" panose="02020603050405020304" pitchFamily="18" charset="0"/>
              </a:rPr>
              <a:t> …………, </a:t>
            </a:r>
            <a:r>
              <a:rPr lang="en-US" sz="2700" dirty="0" err="1">
                <a:latin typeface="UTM Avo" panose="02040603050506020204" pitchFamily="18" charset="0"/>
                <a:cs typeface="Times New Roman" panose="02020603050405020304" pitchFamily="18" charset="0"/>
              </a:rPr>
              <a:t>phải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kể</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đúng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tình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tiết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của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câu</a:t>
            </a:r>
            <a:r>
              <a:rPr lang="en-US" sz="2700" dirty="0">
                <a:latin typeface="UTM Avo" panose="02040603050506020204" pitchFamily="18" charset="0"/>
                <a:cs typeface="Times New Roman" panose="02020603050405020304" pitchFamily="18" charset="0"/>
              </a:rPr>
              <a:t> ……….. ,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vật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có</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trong</a:t>
            </a:r>
            <a:r>
              <a:rPr lang="en-US" sz="2700" dirty="0">
                <a:latin typeface="UTM Avo" panose="02040603050506020204" pitchFamily="18" charset="0"/>
                <a:cs typeface="Times New Roman" panose="02020603050405020304" pitchFamily="18" charset="0"/>
              </a:rPr>
              <a:t> ………... . </a:t>
            </a:r>
            <a:r>
              <a:rPr lang="en-US" sz="2700" dirty="0" err="1">
                <a:latin typeface="UTM Avo" panose="02040603050506020204" pitchFamily="18" charset="0"/>
                <a:cs typeface="Times New Roman" panose="02020603050405020304" pitchFamily="18" charset="0"/>
              </a:rPr>
              <a:t>Đừng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biến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giờ</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kể</a:t>
            </a:r>
            <a:r>
              <a:rPr lang="en-US" sz="2700" dirty="0">
                <a:latin typeface="UTM Avo" panose="02040603050506020204" pitchFamily="18" charset="0"/>
                <a:cs typeface="Times New Roman" panose="02020603050405020304" pitchFamily="18" charset="0"/>
              </a:rPr>
              <a:t> …………., </a:t>
            </a:r>
            <a:r>
              <a:rPr lang="en-US" sz="2700" dirty="0" err="1">
                <a:latin typeface="UTM Avo" panose="02040603050506020204" pitchFamily="18" charset="0"/>
                <a:cs typeface="Times New Roman" panose="02020603050405020304" pitchFamily="18" charset="0"/>
              </a:rPr>
              <a:t>thành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giờ</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đọc</a:t>
            </a:r>
            <a:r>
              <a:rPr lang="en-US" sz="2700" dirty="0">
                <a:latin typeface="UTM Avo" panose="02040603050506020204" pitchFamily="18" charset="0"/>
                <a:cs typeface="Times New Roman" panose="02020603050405020304" pitchFamily="18" charset="0"/>
              </a:rPr>
              <a:t> ………… .</a:t>
            </a:r>
          </a:p>
        </p:txBody>
      </p:sp>
      <p:sp>
        <p:nvSpPr>
          <p:cNvPr id="27" name="Rectangle 26">
            <a:extLst>
              <a:ext uri="{FF2B5EF4-FFF2-40B4-BE49-F238E27FC236}">
                <a16:creationId xmlns:a16="http://schemas.microsoft.com/office/drawing/2014/main" id="{A28CD9CB-D655-4E6B-901A-6255B7F3F5D6}"/>
              </a:ext>
            </a:extLst>
          </p:cNvPr>
          <p:cNvSpPr/>
          <p:nvPr/>
        </p:nvSpPr>
        <p:spPr>
          <a:xfrm>
            <a:off x="1622999" y="1271814"/>
            <a:ext cx="1555630" cy="523220"/>
          </a:xfrm>
          <a:prstGeom prst="rect">
            <a:avLst/>
          </a:prstGeom>
        </p:spPr>
        <p:txBody>
          <a:bodyPr wrap="square">
            <a:spAutoFit/>
          </a:bodyPr>
          <a:lstStyle/>
          <a:p>
            <a:pPr>
              <a:spcBef>
                <a:spcPct val="50000"/>
              </a:spcBef>
            </a:pPr>
            <a:r>
              <a:rPr lang="en-US" sz="2800" b="1" dirty="0" err="1">
                <a:solidFill>
                  <a:srgbClr val="C00000"/>
                </a:solidFill>
                <a:latin typeface="UTM Avo" panose="02040603050506020204" pitchFamily="18" charset="0"/>
                <a:cs typeface="Times New Roman" panose="02020603050405020304" pitchFamily="18" charset="0"/>
              </a:rPr>
              <a:t>chuyện</a:t>
            </a:r>
            <a:endParaRPr lang="en-US" sz="2800" dirty="0">
              <a:solidFill>
                <a:srgbClr val="C00000"/>
              </a:solidFill>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90441C96-C468-4A1D-AFFC-058D2D91CB02}"/>
              </a:ext>
            </a:extLst>
          </p:cNvPr>
          <p:cNvSpPr/>
          <p:nvPr/>
        </p:nvSpPr>
        <p:spPr>
          <a:xfrm>
            <a:off x="6615913" y="1271814"/>
            <a:ext cx="1454032" cy="523220"/>
          </a:xfrm>
          <a:prstGeom prst="rect">
            <a:avLst/>
          </a:prstGeom>
        </p:spPr>
        <p:txBody>
          <a:bodyPr wrap="square">
            <a:spAutoFit/>
          </a:bodyPr>
          <a:lstStyle/>
          <a:p>
            <a:pPr>
              <a:spcBef>
                <a:spcPct val="50000"/>
              </a:spcBef>
            </a:pPr>
            <a:r>
              <a:rPr lang="en-US" sz="2800" b="1" dirty="0" err="1">
                <a:solidFill>
                  <a:srgbClr val="EC525D"/>
                </a:solidFill>
                <a:latin typeface="UTM Avo" panose="02040603050506020204" pitchFamily="18" charset="0"/>
                <a:cs typeface="Times New Roman" panose="02020603050405020304" pitchFamily="18" charset="0"/>
              </a:rPr>
              <a:t>truyện</a:t>
            </a:r>
            <a:endParaRPr lang="en-US" sz="2800" dirty="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2B09AC5-C3F0-41C2-89F7-E72498A0D559}"/>
              </a:ext>
            </a:extLst>
          </p:cNvPr>
          <p:cNvSpPr/>
          <p:nvPr/>
        </p:nvSpPr>
        <p:spPr>
          <a:xfrm>
            <a:off x="3785626" y="1895928"/>
            <a:ext cx="1599174" cy="523220"/>
          </a:xfrm>
          <a:prstGeom prst="rect">
            <a:avLst/>
          </a:prstGeom>
        </p:spPr>
        <p:txBody>
          <a:bodyPr wrap="square">
            <a:spAutoFit/>
          </a:bodyPr>
          <a:lstStyle/>
          <a:p>
            <a:pPr>
              <a:spcBef>
                <a:spcPct val="50000"/>
              </a:spcBef>
            </a:pPr>
            <a:r>
              <a:rPr lang="en-US" sz="2800" b="1" dirty="0" err="1">
                <a:solidFill>
                  <a:srgbClr val="C00000"/>
                </a:solidFill>
                <a:latin typeface="UTM Avo" panose="02040603050506020204" pitchFamily="18" charset="0"/>
                <a:cs typeface="Times New Roman" panose="02020603050405020304" pitchFamily="18" charset="0"/>
              </a:rPr>
              <a:t>chuyện</a:t>
            </a:r>
            <a:endParaRPr lang="en-US" sz="2800" dirty="0">
              <a:solidFill>
                <a:srgbClr val="C00000"/>
              </a:solidFill>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ADC2644-84C1-4234-907E-263685BFFF7B}"/>
              </a:ext>
            </a:extLst>
          </p:cNvPr>
          <p:cNvSpPr/>
          <p:nvPr/>
        </p:nvSpPr>
        <p:spPr>
          <a:xfrm>
            <a:off x="9344598" y="1881414"/>
            <a:ext cx="1454032" cy="523220"/>
          </a:xfrm>
          <a:prstGeom prst="rect">
            <a:avLst/>
          </a:prstGeom>
        </p:spPr>
        <p:txBody>
          <a:bodyPr wrap="square">
            <a:spAutoFit/>
          </a:bodyPr>
          <a:lstStyle/>
          <a:p>
            <a:pPr>
              <a:spcBef>
                <a:spcPct val="50000"/>
              </a:spcBef>
            </a:pPr>
            <a:r>
              <a:rPr lang="en-US" sz="2800" b="1" dirty="0" err="1">
                <a:solidFill>
                  <a:srgbClr val="EC525D"/>
                </a:solidFill>
                <a:latin typeface="UTM Avo" panose="02040603050506020204" pitchFamily="18" charset="0"/>
                <a:cs typeface="Times New Roman" panose="02020603050405020304" pitchFamily="18" charset="0"/>
              </a:rPr>
              <a:t>truyện</a:t>
            </a:r>
            <a:endParaRPr lang="en-US" sz="2800" dirty="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F0ED9A07-C990-4490-9F70-00AA713D7BFD}"/>
              </a:ext>
            </a:extLst>
          </p:cNvPr>
          <p:cNvSpPr/>
          <p:nvPr/>
        </p:nvSpPr>
        <p:spPr>
          <a:xfrm>
            <a:off x="3959798" y="2505529"/>
            <a:ext cx="1613688" cy="523220"/>
          </a:xfrm>
          <a:prstGeom prst="rect">
            <a:avLst/>
          </a:prstGeom>
        </p:spPr>
        <p:txBody>
          <a:bodyPr wrap="square">
            <a:spAutoFit/>
          </a:bodyPr>
          <a:lstStyle/>
          <a:p>
            <a:pPr>
              <a:spcBef>
                <a:spcPct val="50000"/>
              </a:spcBef>
            </a:pPr>
            <a:r>
              <a:rPr lang="en-US" sz="2800" b="1" dirty="0" err="1">
                <a:solidFill>
                  <a:srgbClr val="C00000"/>
                </a:solidFill>
                <a:latin typeface="UTM Avo" panose="02040603050506020204" pitchFamily="18" charset="0"/>
                <a:cs typeface="Times New Roman" panose="02020603050405020304" pitchFamily="18" charset="0"/>
              </a:rPr>
              <a:t>chuyện</a:t>
            </a:r>
            <a:endParaRPr lang="en-US" sz="2800" dirty="0">
              <a:solidFill>
                <a:srgbClr val="C00000"/>
              </a:solidFill>
              <a:latin typeface="UTM Avo" panose="020406030505060202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99963E3E-A819-4FDD-8D8E-A2764AAE4806}"/>
              </a:ext>
            </a:extLst>
          </p:cNvPr>
          <p:cNvSpPr/>
          <p:nvPr/>
        </p:nvSpPr>
        <p:spPr>
          <a:xfrm>
            <a:off x="8110883" y="2505529"/>
            <a:ext cx="1613688" cy="523220"/>
          </a:xfrm>
          <a:prstGeom prst="rect">
            <a:avLst/>
          </a:prstGeom>
        </p:spPr>
        <p:txBody>
          <a:bodyPr wrap="square">
            <a:spAutoFit/>
          </a:bodyPr>
          <a:lstStyle/>
          <a:p>
            <a:pPr>
              <a:spcBef>
                <a:spcPct val="50000"/>
              </a:spcBef>
            </a:pPr>
            <a:r>
              <a:rPr lang="en-US" sz="2800" b="1" dirty="0" err="1">
                <a:solidFill>
                  <a:srgbClr val="EC525D"/>
                </a:solidFill>
                <a:latin typeface="UTM Avo" panose="02040603050506020204" pitchFamily="18" charset="0"/>
                <a:cs typeface="Times New Roman" panose="02020603050405020304" pitchFamily="18" charset="0"/>
              </a:rPr>
              <a:t>truyện</a:t>
            </a:r>
            <a:endParaRPr lang="en-US" sz="28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75519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1000"/>
                                        <p:tgtEl>
                                          <p:spTgt spid="21"/>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heel(1)">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heel(1)">
                                      <p:cBhvr>
                                        <p:cTn id="39" dur="1000"/>
                                        <p:tgtEl>
                                          <p:spTgt spid="27"/>
                                        </p:tgtEl>
                                      </p:cBhvr>
                                    </p:animEffect>
                                  </p:childTnLst>
                                </p:cTn>
                              </p:par>
                            </p:childTnLst>
                          </p:cTn>
                        </p:par>
                        <p:par>
                          <p:cTn id="40" fill="hold">
                            <p:stCondLst>
                              <p:cond delay="1000"/>
                            </p:stCondLst>
                            <p:childTnLst>
                              <p:par>
                                <p:cTn id="41" presetID="21"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1000"/>
                                        <p:tgtEl>
                                          <p:spTgt spid="28"/>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1)">
                                      <p:cBhvr>
                                        <p:cTn id="47" dur="1000"/>
                                        <p:tgtEl>
                                          <p:spTgt spid="29"/>
                                        </p:tgtEl>
                                      </p:cBhvr>
                                    </p:animEffect>
                                  </p:childTnLst>
                                </p:cTn>
                              </p:par>
                            </p:childTnLst>
                          </p:cTn>
                        </p:par>
                        <p:par>
                          <p:cTn id="48" fill="hold">
                            <p:stCondLst>
                              <p:cond delay="3000"/>
                            </p:stCondLst>
                            <p:childTnLst>
                              <p:par>
                                <p:cTn id="49" presetID="21" presetClass="entr" presetSubtype="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1000"/>
                                        <p:tgtEl>
                                          <p:spTgt spid="30"/>
                                        </p:tgtEl>
                                      </p:cBhvr>
                                    </p:animEffect>
                                  </p:childTnLst>
                                </p:cTn>
                              </p:par>
                            </p:childTnLst>
                          </p:cTn>
                        </p:par>
                        <p:par>
                          <p:cTn id="52" fill="hold">
                            <p:stCondLst>
                              <p:cond delay="4000"/>
                            </p:stCondLst>
                            <p:childTnLst>
                              <p:par>
                                <p:cTn id="53" presetID="21" presetClass="entr" presetSubtype="1"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heel(1)">
                                      <p:cBhvr>
                                        <p:cTn id="55" dur="1000"/>
                                        <p:tgtEl>
                                          <p:spTgt spid="31"/>
                                        </p:tgtEl>
                                      </p:cBhvr>
                                    </p:animEffect>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heel(1)">
                                      <p:cBhvr>
                                        <p:cTn id="5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4" grpId="0"/>
      <p:bldP spid="27"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sp>
        <p:nvSpPr>
          <p:cNvPr id="3" name="矩形 2"/>
          <p:cNvSpPr/>
          <p:nvPr/>
        </p:nvSpPr>
        <p:spPr>
          <a:xfrm>
            <a:off x="177799" y="443271"/>
            <a:ext cx="11836400" cy="253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851B3CDC-8953-4068-B9A3-7AFBF99A5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19" name="图片 18">
            <a:extLst>
              <a:ext uri="{FF2B5EF4-FFF2-40B4-BE49-F238E27FC236}">
                <a16:creationId xmlns:a16="http://schemas.microsoft.com/office/drawing/2014/main" id="{E2567BA2-6EC6-4953-BE2E-C10D44A333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sp>
        <p:nvSpPr>
          <p:cNvPr id="21" name="TextBox 20">
            <a:extLst>
              <a:ext uri="{FF2B5EF4-FFF2-40B4-BE49-F238E27FC236}">
                <a16:creationId xmlns:a16="http://schemas.microsoft.com/office/drawing/2014/main" id="{9BA6EEDE-80C7-4FB3-9F5A-2DF3CABF3BE6}"/>
              </a:ext>
            </a:extLst>
          </p:cNvPr>
          <p:cNvSpPr txBox="1"/>
          <p:nvPr/>
        </p:nvSpPr>
        <p:spPr>
          <a:xfrm>
            <a:off x="614590" y="1189892"/>
            <a:ext cx="10339160" cy="1478162"/>
          </a:xfrm>
          <a:prstGeom prst="rect">
            <a:avLst/>
          </a:prstGeom>
          <a:noFill/>
        </p:spPr>
        <p:txBody>
          <a:bodyPr wrap="square">
            <a:spAutoFit/>
          </a:bodyPr>
          <a:lstStyle/>
          <a:p>
            <a:pPr algn="ctr">
              <a:lnSpc>
                <a:spcPct val="150000"/>
              </a:lnSpc>
            </a:pPr>
            <a:r>
              <a:rPr lang="en-US" sz="3200" dirty="0" err="1">
                <a:latin typeface="UTM Avo" panose="02040603050506020204" pitchFamily="18" charset="0"/>
                <a:cs typeface="Times New Roman" pitchFamily="18" charset="0"/>
              </a:rPr>
              <a:t>Để</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nguyên</a:t>
            </a:r>
            <a:r>
              <a:rPr lang="en-US" sz="3200" dirty="0">
                <a:latin typeface="UTM Avo" panose="02040603050506020204" pitchFamily="18" charset="0"/>
                <a:cs typeface="Times New Roman" pitchFamily="18" charset="0"/>
              </a:rPr>
              <a:t> – </a:t>
            </a:r>
            <a:r>
              <a:rPr lang="en-US" sz="3200" dirty="0" err="1">
                <a:latin typeface="UTM Avo" panose="02040603050506020204" pitchFamily="18" charset="0"/>
                <a:cs typeface="Times New Roman" pitchFamily="18" charset="0"/>
              </a:rPr>
              <a:t>loại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quả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thơm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ngon</a:t>
            </a:r>
            <a:endParaRPr lang="en-US" sz="3200" dirty="0">
              <a:latin typeface="UTM Avo" panose="02040603050506020204" pitchFamily="18" charset="0"/>
              <a:cs typeface="Times New Roman" pitchFamily="18" charset="0"/>
            </a:endParaRPr>
          </a:p>
          <a:p>
            <a:pPr algn="ctr">
              <a:lnSpc>
                <a:spcPct val="150000"/>
              </a:lnSpc>
            </a:pPr>
            <a:r>
              <a:rPr lang="en-US" sz="3200" dirty="0" err="1">
                <a:latin typeface="UTM Avo" panose="02040603050506020204" pitchFamily="18" charset="0"/>
                <a:cs typeface="Times New Roman" pitchFamily="18" charset="0"/>
              </a:rPr>
              <a:t>Thêm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 co </a:t>
            </a:r>
            <a:r>
              <a:rPr lang="en-US" sz="3200" dirty="0" err="1">
                <a:latin typeface="UTM Avo" panose="02040603050506020204" pitchFamily="18" charset="0"/>
                <a:cs typeface="Times New Roman" pitchFamily="18" charset="0"/>
              </a:rPr>
              <a:t>lại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chỉ</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còn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bé</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thôi</a:t>
            </a:r>
            <a:r>
              <a:rPr lang="en-US" sz="3200" dirty="0">
                <a:latin typeface="UTM Avo" panose="02040603050506020204" pitchFamily="18" charset="0"/>
                <a:cs typeface="Times New Roman" pitchFamily="18" charset="0"/>
              </a:rPr>
              <a:t>.</a:t>
            </a:r>
            <a:endParaRPr lang="vi-VN" sz="3200" dirty="0">
              <a:latin typeface="Times New Roman" pitchFamily="18" charset="0"/>
              <a:cs typeface="Times New Roman" pitchFamily="18" charset="0"/>
            </a:endParaRPr>
          </a:p>
        </p:txBody>
      </p:sp>
      <p:pic>
        <p:nvPicPr>
          <p:cNvPr id="17" name="图片 16"/>
          <p:cNvPicPr>
            <a:picLocks noChangeAspect="1"/>
          </p:cNvPicPr>
          <p:nvPr/>
        </p:nvPicPr>
        <p:blipFill>
          <a:blip r:embed="rId4"/>
          <a:stretch>
            <a:fillRect/>
          </a:stretch>
        </p:blipFill>
        <p:spPr>
          <a:xfrm>
            <a:off x="9315974" y="2150532"/>
            <a:ext cx="499965" cy="701922"/>
          </a:xfrm>
          <a:prstGeom prst="rect">
            <a:avLst/>
          </a:prstGeom>
        </p:spPr>
      </p:pic>
      <p:pic>
        <p:nvPicPr>
          <p:cNvPr id="25" name="图片 14">
            <a:extLst>
              <a:ext uri="{FF2B5EF4-FFF2-40B4-BE49-F238E27FC236}">
                <a16:creationId xmlns:a16="http://schemas.microsoft.com/office/drawing/2014/main" id="{3219A4BD-554A-4658-A9F0-E345D2C149D9}"/>
              </a:ext>
            </a:extLst>
          </p:cNvPr>
          <p:cNvPicPr>
            <a:picLocks noChangeAspect="1"/>
          </p:cNvPicPr>
          <p:nvPr/>
        </p:nvPicPr>
        <p:blipFill>
          <a:blip r:embed="rId5"/>
          <a:stretch>
            <a:fillRect/>
          </a:stretch>
        </p:blipFill>
        <p:spPr>
          <a:xfrm>
            <a:off x="9182020" y="1257914"/>
            <a:ext cx="633276" cy="729066"/>
          </a:xfrm>
          <a:prstGeom prst="rect">
            <a:avLst/>
          </a:prstGeom>
        </p:spPr>
      </p:pic>
      <p:pic>
        <p:nvPicPr>
          <p:cNvPr id="28" name="图片 16">
            <a:extLst>
              <a:ext uri="{FF2B5EF4-FFF2-40B4-BE49-F238E27FC236}">
                <a16:creationId xmlns:a16="http://schemas.microsoft.com/office/drawing/2014/main" id="{6738D3F1-93BA-42C0-A979-4C9ED6A3EA6A}"/>
              </a:ext>
            </a:extLst>
          </p:cNvPr>
          <p:cNvPicPr>
            <a:picLocks noChangeAspect="1"/>
          </p:cNvPicPr>
          <p:nvPr/>
        </p:nvPicPr>
        <p:blipFill>
          <a:blip r:embed="rId4"/>
          <a:stretch>
            <a:fillRect/>
          </a:stretch>
        </p:blipFill>
        <p:spPr>
          <a:xfrm>
            <a:off x="7874319" y="4955798"/>
            <a:ext cx="729759" cy="1024540"/>
          </a:xfrm>
          <a:prstGeom prst="rect">
            <a:avLst/>
          </a:prstGeom>
        </p:spPr>
      </p:pic>
      <p:pic>
        <p:nvPicPr>
          <p:cNvPr id="29" name="图片 14">
            <a:extLst>
              <a:ext uri="{FF2B5EF4-FFF2-40B4-BE49-F238E27FC236}">
                <a16:creationId xmlns:a16="http://schemas.microsoft.com/office/drawing/2014/main" id="{8152F6F0-9186-4D4E-9370-C7C70F7032CE}"/>
              </a:ext>
            </a:extLst>
          </p:cNvPr>
          <p:cNvPicPr>
            <a:picLocks noChangeAspect="1"/>
          </p:cNvPicPr>
          <p:nvPr/>
        </p:nvPicPr>
        <p:blipFill>
          <a:blip r:embed="rId5"/>
          <a:stretch>
            <a:fillRect/>
          </a:stretch>
        </p:blipFill>
        <p:spPr>
          <a:xfrm>
            <a:off x="3871370" y="4782778"/>
            <a:ext cx="924343" cy="1064160"/>
          </a:xfrm>
          <a:prstGeom prst="rect">
            <a:avLst/>
          </a:prstGeom>
        </p:spPr>
      </p:pic>
      <p:grpSp>
        <p:nvGrpSpPr>
          <p:cNvPr id="31" name="组合 17">
            <a:extLst>
              <a:ext uri="{FF2B5EF4-FFF2-40B4-BE49-F238E27FC236}">
                <a16:creationId xmlns:a16="http://schemas.microsoft.com/office/drawing/2014/main" id="{717F9FAB-DE37-4053-938B-B6BFC0AA27EB}"/>
              </a:ext>
            </a:extLst>
          </p:cNvPr>
          <p:cNvGrpSpPr/>
          <p:nvPr/>
        </p:nvGrpSpPr>
        <p:grpSpPr>
          <a:xfrm>
            <a:off x="2954744" y="3036338"/>
            <a:ext cx="2472663" cy="1882346"/>
            <a:chOff x="4469128" y="3000696"/>
            <a:chExt cx="2798425" cy="1882346"/>
          </a:xfrm>
        </p:grpSpPr>
        <p:pic>
          <p:nvPicPr>
            <p:cNvPr id="32" name="图片 7">
              <a:extLst>
                <a:ext uri="{FF2B5EF4-FFF2-40B4-BE49-F238E27FC236}">
                  <a16:creationId xmlns:a16="http://schemas.microsoft.com/office/drawing/2014/main" id="{CE347E62-9A95-4F07-86F9-57D19A62D80A}"/>
                </a:ext>
              </a:extLst>
            </p:cNvPr>
            <p:cNvPicPr>
              <a:picLocks noChangeAspect="1"/>
            </p:cNvPicPr>
            <p:nvPr/>
          </p:nvPicPr>
          <p:blipFill>
            <a:blip r:embed="rId6"/>
            <a:stretch>
              <a:fillRect/>
            </a:stretch>
          </p:blipFill>
          <p:spPr>
            <a:xfrm rot="21182847">
              <a:off x="4632268" y="3000696"/>
              <a:ext cx="2635285" cy="1882346"/>
            </a:xfrm>
            <a:prstGeom prst="rect">
              <a:avLst/>
            </a:prstGeom>
          </p:spPr>
        </p:pic>
        <p:sp>
          <p:nvSpPr>
            <p:cNvPr id="33" name="文本框 9">
              <a:extLst>
                <a:ext uri="{FF2B5EF4-FFF2-40B4-BE49-F238E27FC236}">
                  <a16:creationId xmlns:a16="http://schemas.microsoft.com/office/drawing/2014/main" id="{878ACB8E-CDF3-4505-B323-5456A771EF05}"/>
                </a:ext>
              </a:extLst>
            </p:cNvPr>
            <p:cNvSpPr txBox="1"/>
            <p:nvPr/>
          </p:nvSpPr>
          <p:spPr>
            <a:xfrm>
              <a:off x="4469128" y="3472320"/>
              <a:ext cx="2598527" cy="707886"/>
            </a:xfrm>
            <a:prstGeom prst="rect">
              <a:avLst/>
            </a:prstGeom>
            <a:noFill/>
          </p:spPr>
          <p:txBody>
            <a:bodyPr wrap="square" rtlCol="0">
              <a:spAutoFit/>
            </a:bodyPr>
            <a:lstStyle/>
            <a:p>
              <a:pPr algn="ctr"/>
              <a:r>
                <a:rPr lang="en-US" altLang="zh-CN" sz="4000" b="1" dirty="0" err="1">
                  <a:solidFill>
                    <a:srgbClr val="C00000"/>
                  </a:solidFill>
                  <a:latin typeface="UTM Avo" panose="02040603050506020204" pitchFamily="18" charset="0"/>
                  <a:ea typeface="方正卡通简体" panose="03000509000000000000" pitchFamily="65" charset="-122"/>
                </a:rPr>
                <a:t>Nho</a:t>
              </a:r>
              <a:endParaRPr lang="zh-CN" altLang="en-US" sz="4000" b="1" dirty="0">
                <a:solidFill>
                  <a:srgbClr val="C00000"/>
                </a:solidFill>
                <a:latin typeface="UTM Avo" panose="02040603050506020204" pitchFamily="18" charset="0"/>
                <a:ea typeface="方正卡通简体" panose="03000509000000000000" pitchFamily="65" charset="-122"/>
              </a:endParaRPr>
            </a:p>
          </p:txBody>
        </p:sp>
      </p:grpSp>
      <p:grpSp>
        <p:nvGrpSpPr>
          <p:cNvPr id="37" name="组合 17">
            <a:extLst>
              <a:ext uri="{FF2B5EF4-FFF2-40B4-BE49-F238E27FC236}">
                <a16:creationId xmlns:a16="http://schemas.microsoft.com/office/drawing/2014/main" id="{A6B205A8-346E-45C5-BC59-35C5FDB9C037}"/>
              </a:ext>
            </a:extLst>
          </p:cNvPr>
          <p:cNvGrpSpPr/>
          <p:nvPr/>
        </p:nvGrpSpPr>
        <p:grpSpPr>
          <a:xfrm>
            <a:off x="6789325" y="3065835"/>
            <a:ext cx="2472663" cy="1882346"/>
            <a:chOff x="4469128" y="3000696"/>
            <a:chExt cx="2798425" cy="1882346"/>
          </a:xfrm>
        </p:grpSpPr>
        <p:pic>
          <p:nvPicPr>
            <p:cNvPr id="38" name="图片 7">
              <a:extLst>
                <a:ext uri="{FF2B5EF4-FFF2-40B4-BE49-F238E27FC236}">
                  <a16:creationId xmlns:a16="http://schemas.microsoft.com/office/drawing/2014/main" id="{BE0837DB-5C2C-4529-8676-7D61CD8FD314}"/>
                </a:ext>
              </a:extLst>
            </p:cNvPr>
            <p:cNvPicPr>
              <a:picLocks noChangeAspect="1"/>
            </p:cNvPicPr>
            <p:nvPr/>
          </p:nvPicPr>
          <p:blipFill>
            <a:blip r:embed="rId6"/>
            <a:stretch>
              <a:fillRect/>
            </a:stretch>
          </p:blipFill>
          <p:spPr>
            <a:xfrm rot="21182847">
              <a:off x="4632268" y="3000696"/>
              <a:ext cx="2635285" cy="1882346"/>
            </a:xfrm>
            <a:prstGeom prst="rect">
              <a:avLst/>
            </a:prstGeom>
          </p:spPr>
        </p:pic>
        <p:sp>
          <p:nvSpPr>
            <p:cNvPr id="39" name="文本框 9">
              <a:extLst>
                <a:ext uri="{FF2B5EF4-FFF2-40B4-BE49-F238E27FC236}">
                  <a16:creationId xmlns:a16="http://schemas.microsoft.com/office/drawing/2014/main" id="{CF699A32-83AA-408F-9C6B-910A71E07967}"/>
                </a:ext>
              </a:extLst>
            </p:cNvPr>
            <p:cNvSpPr txBox="1"/>
            <p:nvPr/>
          </p:nvSpPr>
          <p:spPr>
            <a:xfrm>
              <a:off x="4469128" y="3472320"/>
              <a:ext cx="2598527" cy="707886"/>
            </a:xfrm>
            <a:prstGeom prst="rect">
              <a:avLst/>
            </a:prstGeom>
            <a:noFill/>
          </p:spPr>
          <p:txBody>
            <a:bodyPr wrap="square" rtlCol="0">
              <a:spAutoFit/>
            </a:bodyPr>
            <a:lstStyle/>
            <a:p>
              <a:pPr algn="ctr"/>
              <a:r>
                <a:rPr lang="en-US" altLang="zh-CN" sz="4000" b="1" dirty="0" err="1">
                  <a:solidFill>
                    <a:srgbClr val="C00000"/>
                  </a:solidFill>
                  <a:latin typeface="UTM Avo" panose="02040603050506020204" pitchFamily="18" charset="0"/>
                  <a:ea typeface="方正卡通简体" panose="03000509000000000000" pitchFamily="65" charset="-122"/>
                </a:rPr>
                <a:t>Nhỏ</a:t>
              </a:r>
              <a:endParaRPr lang="zh-CN" altLang="en-US" sz="4000" b="1" dirty="0">
                <a:solidFill>
                  <a:srgbClr val="C00000"/>
                </a:solidFill>
                <a:latin typeface="UTM Avo" panose="02040603050506020204" pitchFamily="18" charset="0"/>
                <a:ea typeface="方正卡通简体" panose="03000509000000000000" pitchFamily="65" charset="-122"/>
              </a:endParaRPr>
            </a:p>
          </p:txBody>
        </p:sp>
      </p:grpSp>
      <p:sp>
        <p:nvSpPr>
          <p:cNvPr id="40" name="Rectangle 39">
            <a:extLst>
              <a:ext uri="{FF2B5EF4-FFF2-40B4-BE49-F238E27FC236}">
                <a16:creationId xmlns:a16="http://schemas.microsoft.com/office/drawing/2014/main" id="{3A2D1E49-88AB-4A56-883C-22F1788465E9}"/>
              </a:ext>
            </a:extLst>
          </p:cNvPr>
          <p:cNvSpPr/>
          <p:nvPr/>
        </p:nvSpPr>
        <p:spPr>
          <a:xfrm>
            <a:off x="652619" y="481663"/>
            <a:ext cx="9974823" cy="584775"/>
          </a:xfrm>
          <a:prstGeom prst="rect">
            <a:avLst/>
          </a:prstGeom>
        </p:spPr>
        <p:txBody>
          <a:bodyPr wrap="square">
            <a:spAutoFit/>
          </a:bodyPr>
          <a:lstStyle/>
          <a:p>
            <a:pPr>
              <a:spcBef>
                <a:spcPct val="50000"/>
              </a:spcBef>
            </a:pPr>
            <a:r>
              <a:rPr lang="en-US" sz="3200" b="1" dirty="0">
                <a:solidFill>
                  <a:srgbClr val="015688"/>
                </a:solidFill>
                <a:latin typeface="UTM Avo" panose="02040603050506020204" pitchFamily="18" charset="0"/>
                <a:cs typeface="Times New Roman" panose="02020603050405020304" pitchFamily="18" charset="0"/>
              </a:rPr>
              <a:t>3/ </a:t>
            </a:r>
            <a:r>
              <a:rPr lang="en-US" sz="3200" b="1" dirty="0" err="1">
                <a:solidFill>
                  <a:srgbClr val="015688"/>
                </a:solidFill>
                <a:latin typeface="UTM Avo" panose="02040603050506020204" pitchFamily="18" charset="0"/>
                <a:cs typeface="Times New Roman" panose="02020603050405020304" pitchFamily="18" charset="0"/>
              </a:rPr>
              <a:t>Đoán</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xem</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đây</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là</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những</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chữ</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gì</a:t>
            </a:r>
            <a:r>
              <a:rPr lang="en-US" sz="3200" b="1" dirty="0">
                <a:solidFill>
                  <a:srgbClr val="015688"/>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778559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1000"/>
                                        <p:tgtEl>
                                          <p:spTgt spid="4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anim calcmode="lin" valueType="num">
                                      <p:cBhvr>
                                        <p:cTn id="43" dur="500" fill="hold"/>
                                        <p:tgtEl>
                                          <p:spTgt spid="28"/>
                                        </p:tgtEl>
                                        <p:attrNameLst>
                                          <p:attrName>ppt_x</p:attrName>
                                        </p:attrNameLst>
                                      </p:cBhvr>
                                      <p:tavLst>
                                        <p:tav tm="0">
                                          <p:val>
                                            <p:strVal val="#ppt_x"/>
                                          </p:val>
                                        </p:tav>
                                        <p:tav tm="100000">
                                          <p:val>
                                            <p:strVal val="#ppt_x"/>
                                          </p:val>
                                        </p:tav>
                                      </p:tavLst>
                                    </p:anim>
                                    <p:anim calcmode="lin" valueType="num">
                                      <p:cBhvr>
                                        <p:cTn id="44" dur="500" fill="hold"/>
                                        <p:tgtEl>
                                          <p:spTgt spid="28"/>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sp>
        <p:nvSpPr>
          <p:cNvPr id="3" name="矩形 2"/>
          <p:cNvSpPr/>
          <p:nvPr/>
        </p:nvSpPr>
        <p:spPr>
          <a:xfrm>
            <a:off x="177799" y="177800"/>
            <a:ext cx="11836400" cy="3892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851B3CDC-8953-4068-B9A3-7AFBF99A5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19" name="图片 18">
            <a:extLst>
              <a:ext uri="{FF2B5EF4-FFF2-40B4-BE49-F238E27FC236}">
                <a16:creationId xmlns:a16="http://schemas.microsoft.com/office/drawing/2014/main" id="{E2567BA2-6EC6-4953-BE2E-C10D44A333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sp>
        <p:nvSpPr>
          <p:cNvPr id="21" name="TextBox 20">
            <a:extLst>
              <a:ext uri="{FF2B5EF4-FFF2-40B4-BE49-F238E27FC236}">
                <a16:creationId xmlns:a16="http://schemas.microsoft.com/office/drawing/2014/main" id="{9BA6EEDE-80C7-4FB3-9F5A-2DF3CABF3BE6}"/>
              </a:ext>
            </a:extLst>
          </p:cNvPr>
          <p:cNvSpPr txBox="1"/>
          <p:nvPr/>
        </p:nvSpPr>
        <p:spPr>
          <a:xfrm>
            <a:off x="614590" y="1012911"/>
            <a:ext cx="10339160" cy="2955489"/>
          </a:xfrm>
          <a:prstGeom prst="rect">
            <a:avLst/>
          </a:prstGeom>
          <a:noFill/>
        </p:spPr>
        <p:txBody>
          <a:bodyPr wrap="square">
            <a:spAutoFit/>
          </a:bodyPr>
          <a:lstStyle/>
          <a:p>
            <a:pPr algn="ctr">
              <a:lnSpc>
                <a:spcPct val="150000"/>
              </a:lnSpc>
            </a:pPr>
            <a:r>
              <a:rPr lang="en-US" sz="3200" dirty="0" err="1">
                <a:latin typeface="UTM Avo" panose="02040603050506020204" pitchFamily="18" charset="0"/>
                <a:cs typeface="Times New Roman" pitchFamily="18" charset="0"/>
              </a:rPr>
              <a:t>Bình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thường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dùng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gọi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chân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tay</a:t>
            </a:r>
            <a:endParaRPr lang="en-US" sz="3200" dirty="0">
              <a:latin typeface="UTM Avo" panose="02040603050506020204" pitchFamily="18" charset="0"/>
              <a:cs typeface="Times New Roman" pitchFamily="18" charset="0"/>
            </a:endParaRPr>
          </a:p>
          <a:p>
            <a:pPr algn="ctr">
              <a:lnSpc>
                <a:spcPct val="150000"/>
              </a:lnSpc>
            </a:pPr>
            <a:r>
              <a:rPr lang="en-US" sz="3200" dirty="0" err="1">
                <a:latin typeface="UTM Avo" panose="02040603050506020204" pitchFamily="18" charset="0"/>
                <a:cs typeface="Times New Roman" pitchFamily="18" charset="0"/>
              </a:rPr>
              <a:t>Muốn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có</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bút</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vẽ</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thêm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ngay</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dấu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huyền</a:t>
            </a:r>
            <a:endParaRPr lang="en-US" sz="3200" dirty="0">
              <a:latin typeface="UTM Avo" panose="02040603050506020204" pitchFamily="18" charset="0"/>
              <a:cs typeface="Times New Roman" pitchFamily="18" charset="0"/>
            </a:endParaRPr>
          </a:p>
          <a:p>
            <a:pPr algn="ctr">
              <a:lnSpc>
                <a:spcPct val="150000"/>
              </a:lnSpc>
            </a:pPr>
            <a:r>
              <a:rPr lang="en-US" sz="3200" dirty="0" err="1">
                <a:latin typeface="UTM Avo" panose="02040603050506020204" pitchFamily="18" charset="0"/>
                <a:cs typeface="Times New Roman" pitchFamily="18" charset="0"/>
              </a:rPr>
              <a:t>Thêm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 </a:t>
            </a:r>
            <a:r>
              <a:rPr lang="en-US" sz="3200" dirty="0" err="1">
                <a:latin typeface="UTM Avo" panose="02040603050506020204" pitchFamily="18" charset="0"/>
                <a:cs typeface="Times New Roman" pitchFamily="18" charset="0"/>
              </a:rPr>
              <a:t>làm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bạn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với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kim</a:t>
            </a:r>
            <a:br>
              <a:rPr lang="en-US" sz="3200" dirty="0">
                <a:latin typeface="UTM Avo" panose="02040603050506020204" pitchFamily="18" charset="0"/>
                <a:cs typeface="Times New Roman" pitchFamily="18" charset="0"/>
              </a:rPr>
            </a:br>
            <a:r>
              <a:rPr lang="en-US" sz="3200" dirty="0" err="1">
                <a:latin typeface="UTM Avo" panose="02040603050506020204" pitchFamily="18" charset="0"/>
                <a:cs typeface="Times New Roman" pitchFamily="18" charset="0"/>
              </a:rPr>
              <a:t>Có</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dấu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nặng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đúng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người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trên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mình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rồi</a:t>
            </a:r>
            <a:r>
              <a:rPr lang="en-US" sz="3200" dirty="0">
                <a:latin typeface="UTM Avo" panose="02040603050506020204" pitchFamily="18" charset="0"/>
                <a:cs typeface="Times New Roman" pitchFamily="18" charset="0"/>
              </a:rPr>
              <a:t>.</a:t>
            </a:r>
            <a:endParaRPr lang="vi-VN" sz="3200" dirty="0">
              <a:latin typeface="Times New Roman" pitchFamily="18" charset="0"/>
              <a:cs typeface="Times New Roman" pitchFamily="18" charset="0"/>
            </a:endParaRPr>
          </a:p>
        </p:txBody>
      </p:sp>
      <p:grpSp>
        <p:nvGrpSpPr>
          <p:cNvPr id="22" name="组合 17">
            <a:extLst>
              <a:ext uri="{FF2B5EF4-FFF2-40B4-BE49-F238E27FC236}">
                <a16:creationId xmlns:a16="http://schemas.microsoft.com/office/drawing/2014/main" id="{C07A0CB2-0745-486B-AEB1-55FFBCD0EE60}"/>
              </a:ext>
            </a:extLst>
          </p:cNvPr>
          <p:cNvGrpSpPr/>
          <p:nvPr/>
        </p:nvGrpSpPr>
        <p:grpSpPr>
          <a:xfrm>
            <a:off x="447518" y="3921242"/>
            <a:ext cx="2472663" cy="1882346"/>
            <a:chOff x="4469128" y="3000696"/>
            <a:chExt cx="2798425" cy="1882346"/>
          </a:xfrm>
        </p:grpSpPr>
        <p:pic>
          <p:nvPicPr>
            <p:cNvPr id="23" name="图片 7">
              <a:extLst>
                <a:ext uri="{FF2B5EF4-FFF2-40B4-BE49-F238E27FC236}">
                  <a16:creationId xmlns:a16="http://schemas.microsoft.com/office/drawing/2014/main" id="{5D7CC16C-0605-4583-A0AB-281B4F39871E}"/>
                </a:ext>
              </a:extLst>
            </p:cNvPr>
            <p:cNvPicPr>
              <a:picLocks noChangeAspect="1"/>
            </p:cNvPicPr>
            <p:nvPr/>
          </p:nvPicPr>
          <p:blipFill>
            <a:blip r:embed="rId4"/>
            <a:stretch>
              <a:fillRect/>
            </a:stretch>
          </p:blipFill>
          <p:spPr>
            <a:xfrm rot="21182847">
              <a:off x="4632268" y="3000696"/>
              <a:ext cx="2635285" cy="1882346"/>
            </a:xfrm>
            <a:prstGeom prst="rect">
              <a:avLst/>
            </a:prstGeom>
          </p:spPr>
        </p:pic>
        <p:sp>
          <p:nvSpPr>
            <p:cNvPr id="24" name="文本框 9">
              <a:extLst>
                <a:ext uri="{FF2B5EF4-FFF2-40B4-BE49-F238E27FC236}">
                  <a16:creationId xmlns:a16="http://schemas.microsoft.com/office/drawing/2014/main" id="{AD032BAE-432A-43E9-B285-A0C818EBE7EE}"/>
                </a:ext>
              </a:extLst>
            </p:cNvPr>
            <p:cNvSpPr txBox="1"/>
            <p:nvPr/>
          </p:nvSpPr>
          <p:spPr>
            <a:xfrm>
              <a:off x="4469128" y="3472320"/>
              <a:ext cx="2598527" cy="707886"/>
            </a:xfrm>
            <a:prstGeom prst="rect">
              <a:avLst/>
            </a:prstGeom>
            <a:noFill/>
          </p:spPr>
          <p:txBody>
            <a:bodyPr wrap="square" rtlCol="0">
              <a:spAutoFit/>
            </a:bodyPr>
            <a:lstStyle/>
            <a:p>
              <a:pPr algn="ctr"/>
              <a:r>
                <a:rPr lang="en-US" altLang="zh-CN" sz="4000" b="1" dirty="0">
                  <a:solidFill>
                    <a:srgbClr val="C00000"/>
                  </a:solidFill>
                  <a:latin typeface="UTM Avo" panose="02040603050506020204" pitchFamily="18" charset="0"/>
                  <a:ea typeface="方正卡通简体" panose="03000509000000000000" pitchFamily="65" charset="-122"/>
                </a:rPr>
                <a:t>Chi</a:t>
              </a:r>
              <a:endParaRPr lang="zh-CN" altLang="en-US" sz="4000" b="1" dirty="0">
                <a:solidFill>
                  <a:srgbClr val="C00000"/>
                </a:solidFill>
                <a:latin typeface="UTM Avo" panose="02040603050506020204" pitchFamily="18" charset="0"/>
                <a:ea typeface="方正卡通简体" panose="03000509000000000000" pitchFamily="65" charset="-122"/>
              </a:endParaRPr>
            </a:p>
          </p:txBody>
        </p:sp>
      </p:grpSp>
      <p:pic>
        <p:nvPicPr>
          <p:cNvPr id="15" name="图片 14"/>
          <p:cNvPicPr>
            <a:picLocks noChangeAspect="1"/>
          </p:cNvPicPr>
          <p:nvPr/>
        </p:nvPicPr>
        <p:blipFill>
          <a:blip r:embed="rId5"/>
          <a:stretch>
            <a:fillRect/>
          </a:stretch>
        </p:blipFill>
        <p:spPr>
          <a:xfrm>
            <a:off x="9357914" y="849971"/>
            <a:ext cx="841826" cy="678575"/>
          </a:xfrm>
          <a:prstGeom prst="rect">
            <a:avLst/>
          </a:prstGeom>
        </p:spPr>
      </p:pic>
      <p:pic>
        <p:nvPicPr>
          <p:cNvPr id="17" name="图片 16"/>
          <p:cNvPicPr>
            <a:picLocks noChangeAspect="1"/>
          </p:cNvPicPr>
          <p:nvPr/>
        </p:nvPicPr>
        <p:blipFill>
          <a:blip r:embed="rId6"/>
          <a:stretch>
            <a:fillRect/>
          </a:stretch>
        </p:blipFill>
        <p:spPr>
          <a:xfrm>
            <a:off x="10348361" y="2651977"/>
            <a:ext cx="499965" cy="701922"/>
          </a:xfrm>
          <a:prstGeom prst="rect">
            <a:avLst/>
          </a:prstGeom>
        </p:spPr>
      </p:pic>
      <p:pic>
        <p:nvPicPr>
          <p:cNvPr id="25" name="图片 14">
            <a:extLst>
              <a:ext uri="{FF2B5EF4-FFF2-40B4-BE49-F238E27FC236}">
                <a16:creationId xmlns:a16="http://schemas.microsoft.com/office/drawing/2014/main" id="{3219A4BD-554A-4658-A9F0-E345D2C149D9}"/>
              </a:ext>
            </a:extLst>
          </p:cNvPr>
          <p:cNvPicPr>
            <a:picLocks noChangeAspect="1"/>
          </p:cNvPicPr>
          <p:nvPr/>
        </p:nvPicPr>
        <p:blipFill>
          <a:blip r:embed="rId7"/>
          <a:stretch>
            <a:fillRect/>
          </a:stretch>
        </p:blipFill>
        <p:spPr>
          <a:xfrm>
            <a:off x="10450381" y="1464391"/>
            <a:ext cx="633276" cy="729066"/>
          </a:xfrm>
          <a:prstGeom prst="rect">
            <a:avLst/>
          </a:prstGeom>
        </p:spPr>
      </p:pic>
      <p:pic>
        <p:nvPicPr>
          <p:cNvPr id="26" name="图片 15">
            <a:extLst>
              <a:ext uri="{FF2B5EF4-FFF2-40B4-BE49-F238E27FC236}">
                <a16:creationId xmlns:a16="http://schemas.microsoft.com/office/drawing/2014/main" id="{16F192F4-60E9-4155-A059-FD25A1564AF9}"/>
              </a:ext>
            </a:extLst>
          </p:cNvPr>
          <p:cNvPicPr>
            <a:picLocks noChangeAspect="1"/>
          </p:cNvPicPr>
          <p:nvPr/>
        </p:nvPicPr>
        <p:blipFill>
          <a:blip r:embed="rId8"/>
          <a:stretch>
            <a:fillRect/>
          </a:stretch>
        </p:blipFill>
        <p:spPr>
          <a:xfrm>
            <a:off x="9023009" y="2598172"/>
            <a:ext cx="583290" cy="730842"/>
          </a:xfrm>
          <a:prstGeom prst="rect">
            <a:avLst/>
          </a:prstGeom>
        </p:spPr>
      </p:pic>
      <p:pic>
        <p:nvPicPr>
          <p:cNvPr id="27" name="图片 14">
            <a:extLst>
              <a:ext uri="{FF2B5EF4-FFF2-40B4-BE49-F238E27FC236}">
                <a16:creationId xmlns:a16="http://schemas.microsoft.com/office/drawing/2014/main" id="{A68710F4-BCBC-44A7-BEF2-F09A6BCC566A}"/>
              </a:ext>
            </a:extLst>
          </p:cNvPr>
          <p:cNvPicPr>
            <a:picLocks noChangeAspect="1"/>
          </p:cNvPicPr>
          <p:nvPr/>
        </p:nvPicPr>
        <p:blipFill>
          <a:blip r:embed="rId5"/>
          <a:stretch>
            <a:fillRect/>
          </a:stretch>
        </p:blipFill>
        <p:spPr>
          <a:xfrm>
            <a:off x="1430656" y="5362363"/>
            <a:ext cx="1228746" cy="990462"/>
          </a:xfrm>
          <a:prstGeom prst="rect">
            <a:avLst/>
          </a:prstGeom>
        </p:spPr>
      </p:pic>
      <p:pic>
        <p:nvPicPr>
          <p:cNvPr id="28" name="图片 16">
            <a:extLst>
              <a:ext uri="{FF2B5EF4-FFF2-40B4-BE49-F238E27FC236}">
                <a16:creationId xmlns:a16="http://schemas.microsoft.com/office/drawing/2014/main" id="{6738D3F1-93BA-42C0-A979-4C9ED6A3EA6A}"/>
              </a:ext>
            </a:extLst>
          </p:cNvPr>
          <p:cNvPicPr>
            <a:picLocks noChangeAspect="1"/>
          </p:cNvPicPr>
          <p:nvPr/>
        </p:nvPicPr>
        <p:blipFill>
          <a:blip r:embed="rId6"/>
          <a:stretch>
            <a:fillRect/>
          </a:stretch>
        </p:blipFill>
        <p:spPr>
          <a:xfrm>
            <a:off x="10027584" y="5339256"/>
            <a:ext cx="729759" cy="1024540"/>
          </a:xfrm>
          <a:prstGeom prst="rect">
            <a:avLst/>
          </a:prstGeom>
        </p:spPr>
      </p:pic>
      <p:pic>
        <p:nvPicPr>
          <p:cNvPr id="29" name="图片 14">
            <a:extLst>
              <a:ext uri="{FF2B5EF4-FFF2-40B4-BE49-F238E27FC236}">
                <a16:creationId xmlns:a16="http://schemas.microsoft.com/office/drawing/2014/main" id="{8152F6F0-9186-4D4E-9370-C7C70F7032CE}"/>
              </a:ext>
            </a:extLst>
          </p:cNvPr>
          <p:cNvPicPr>
            <a:picLocks noChangeAspect="1"/>
          </p:cNvPicPr>
          <p:nvPr/>
        </p:nvPicPr>
        <p:blipFill>
          <a:blip r:embed="rId7"/>
          <a:stretch>
            <a:fillRect/>
          </a:stretch>
        </p:blipFill>
        <p:spPr>
          <a:xfrm>
            <a:off x="4313822" y="5195733"/>
            <a:ext cx="924343" cy="1064160"/>
          </a:xfrm>
          <a:prstGeom prst="rect">
            <a:avLst/>
          </a:prstGeom>
        </p:spPr>
      </p:pic>
      <p:pic>
        <p:nvPicPr>
          <p:cNvPr id="30" name="图片 15">
            <a:extLst>
              <a:ext uri="{FF2B5EF4-FFF2-40B4-BE49-F238E27FC236}">
                <a16:creationId xmlns:a16="http://schemas.microsoft.com/office/drawing/2014/main" id="{A8D26519-2EB6-4B2C-B2BD-1CFC4138EAA9}"/>
              </a:ext>
            </a:extLst>
          </p:cNvPr>
          <p:cNvPicPr>
            <a:picLocks noChangeAspect="1"/>
          </p:cNvPicPr>
          <p:nvPr/>
        </p:nvPicPr>
        <p:blipFill>
          <a:blip r:embed="rId8"/>
          <a:stretch>
            <a:fillRect/>
          </a:stretch>
        </p:blipFill>
        <p:spPr>
          <a:xfrm>
            <a:off x="7235651" y="5244880"/>
            <a:ext cx="851382" cy="1066752"/>
          </a:xfrm>
          <a:prstGeom prst="rect">
            <a:avLst/>
          </a:prstGeom>
        </p:spPr>
      </p:pic>
      <p:grpSp>
        <p:nvGrpSpPr>
          <p:cNvPr id="31" name="组合 17">
            <a:extLst>
              <a:ext uri="{FF2B5EF4-FFF2-40B4-BE49-F238E27FC236}">
                <a16:creationId xmlns:a16="http://schemas.microsoft.com/office/drawing/2014/main" id="{717F9FAB-DE37-4053-938B-B6BFC0AA27EB}"/>
              </a:ext>
            </a:extLst>
          </p:cNvPr>
          <p:cNvGrpSpPr/>
          <p:nvPr/>
        </p:nvGrpSpPr>
        <p:grpSpPr>
          <a:xfrm>
            <a:off x="3397196" y="3921242"/>
            <a:ext cx="2472663" cy="1882346"/>
            <a:chOff x="4469128" y="3000696"/>
            <a:chExt cx="2798425" cy="1882346"/>
          </a:xfrm>
        </p:grpSpPr>
        <p:pic>
          <p:nvPicPr>
            <p:cNvPr id="32" name="图片 7">
              <a:extLst>
                <a:ext uri="{FF2B5EF4-FFF2-40B4-BE49-F238E27FC236}">
                  <a16:creationId xmlns:a16="http://schemas.microsoft.com/office/drawing/2014/main" id="{CE347E62-9A95-4F07-86F9-57D19A62D80A}"/>
                </a:ext>
              </a:extLst>
            </p:cNvPr>
            <p:cNvPicPr>
              <a:picLocks noChangeAspect="1"/>
            </p:cNvPicPr>
            <p:nvPr/>
          </p:nvPicPr>
          <p:blipFill>
            <a:blip r:embed="rId4"/>
            <a:stretch>
              <a:fillRect/>
            </a:stretch>
          </p:blipFill>
          <p:spPr>
            <a:xfrm rot="21182847">
              <a:off x="4632268" y="3000696"/>
              <a:ext cx="2635285" cy="1882346"/>
            </a:xfrm>
            <a:prstGeom prst="rect">
              <a:avLst/>
            </a:prstGeom>
          </p:spPr>
        </p:pic>
        <p:sp>
          <p:nvSpPr>
            <p:cNvPr id="33" name="文本框 9">
              <a:extLst>
                <a:ext uri="{FF2B5EF4-FFF2-40B4-BE49-F238E27FC236}">
                  <a16:creationId xmlns:a16="http://schemas.microsoft.com/office/drawing/2014/main" id="{878ACB8E-CDF3-4505-B323-5456A771EF05}"/>
                </a:ext>
              </a:extLst>
            </p:cNvPr>
            <p:cNvSpPr txBox="1"/>
            <p:nvPr/>
          </p:nvSpPr>
          <p:spPr>
            <a:xfrm>
              <a:off x="4469128" y="3472320"/>
              <a:ext cx="2598527" cy="707886"/>
            </a:xfrm>
            <a:prstGeom prst="rect">
              <a:avLst/>
            </a:prstGeom>
            <a:noFill/>
          </p:spPr>
          <p:txBody>
            <a:bodyPr wrap="square" rtlCol="0">
              <a:spAutoFit/>
            </a:bodyPr>
            <a:lstStyle/>
            <a:p>
              <a:pPr algn="ctr"/>
              <a:r>
                <a:rPr lang="en-US" altLang="zh-CN" sz="4000" b="1" dirty="0" err="1">
                  <a:solidFill>
                    <a:srgbClr val="C00000"/>
                  </a:solidFill>
                  <a:latin typeface="UTM Avo" panose="02040603050506020204" pitchFamily="18" charset="0"/>
                  <a:ea typeface="方正卡通简体" panose="03000509000000000000" pitchFamily="65" charset="-122"/>
                </a:rPr>
                <a:t>Chì</a:t>
              </a:r>
              <a:endParaRPr lang="zh-CN" altLang="en-US" sz="4000" b="1" dirty="0">
                <a:solidFill>
                  <a:srgbClr val="C00000"/>
                </a:solidFill>
                <a:latin typeface="UTM Avo" panose="02040603050506020204" pitchFamily="18" charset="0"/>
                <a:ea typeface="方正卡通简体" panose="03000509000000000000" pitchFamily="65" charset="-122"/>
              </a:endParaRPr>
            </a:p>
          </p:txBody>
        </p:sp>
      </p:grpSp>
      <p:grpSp>
        <p:nvGrpSpPr>
          <p:cNvPr id="34" name="组合 17">
            <a:extLst>
              <a:ext uri="{FF2B5EF4-FFF2-40B4-BE49-F238E27FC236}">
                <a16:creationId xmlns:a16="http://schemas.microsoft.com/office/drawing/2014/main" id="{4D296C24-1884-40A0-9003-24333A218063}"/>
              </a:ext>
            </a:extLst>
          </p:cNvPr>
          <p:cNvGrpSpPr/>
          <p:nvPr/>
        </p:nvGrpSpPr>
        <p:grpSpPr>
          <a:xfrm>
            <a:off x="6169893" y="3921242"/>
            <a:ext cx="2472663" cy="1882346"/>
            <a:chOff x="4469128" y="3000696"/>
            <a:chExt cx="2798425" cy="1882346"/>
          </a:xfrm>
        </p:grpSpPr>
        <p:pic>
          <p:nvPicPr>
            <p:cNvPr id="35" name="图片 7">
              <a:extLst>
                <a:ext uri="{FF2B5EF4-FFF2-40B4-BE49-F238E27FC236}">
                  <a16:creationId xmlns:a16="http://schemas.microsoft.com/office/drawing/2014/main" id="{9DCB6E2E-B99B-4BF4-938A-614B1CDD1DC1}"/>
                </a:ext>
              </a:extLst>
            </p:cNvPr>
            <p:cNvPicPr>
              <a:picLocks noChangeAspect="1"/>
            </p:cNvPicPr>
            <p:nvPr/>
          </p:nvPicPr>
          <p:blipFill>
            <a:blip r:embed="rId4"/>
            <a:stretch>
              <a:fillRect/>
            </a:stretch>
          </p:blipFill>
          <p:spPr>
            <a:xfrm rot="21182847">
              <a:off x="4632268" y="3000696"/>
              <a:ext cx="2635285" cy="1882346"/>
            </a:xfrm>
            <a:prstGeom prst="rect">
              <a:avLst/>
            </a:prstGeom>
          </p:spPr>
        </p:pic>
        <p:sp>
          <p:nvSpPr>
            <p:cNvPr id="36" name="文本框 9">
              <a:extLst>
                <a:ext uri="{FF2B5EF4-FFF2-40B4-BE49-F238E27FC236}">
                  <a16:creationId xmlns:a16="http://schemas.microsoft.com/office/drawing/2014/main" id="{12F30336-7DD6-420B-8EF1-F0E434F5BAF4}"/>
                </a:ext>
              </a:extLst>
            </p:cNvPr>
            <p:cNvSpPr txBox="1"/>
            <p:nvPr/>
          </p:nvSpPr>
          <p:spPr>
            <a:xfrm>
              <a:off x="4469128" y="3472320"/>
              <a:ext cx="2598527" cy="707886"/>
            </a:xfrm>
            <a:prstGeom prst="rect">
              <a:avLst/>
            </a:prstGeom>
            <a:noFill/>
          </p:spPr>
          <p:txBody>
            <a:bodyPr wrap="square" rtlCol="0">
              <a:spAutoFit/>
            </a:bodyPr>
            <a:lstStyle/>
            <a:p>
              <a:pPr algn="ctr"/>
              <a:r>
                <a:rPr lang="en-US" altLang="zh-CN" sz="4000" b="1" dirty="0" err="1">
                  <a:solidFill>
                    <a:srgbClr val="C00000"/>
                  </a:solidFill>
                  <a:latin typeface="UTM Avo" panose="02040603050506020204" pitchFamily="18" charset="0"/>
                  <a:ea typeface="方正卡通简体" panose="03000509000000000000" pitchFamily="65" charset="-122"/>
                </a:rPr>
                <a:t>Chỉ</a:t>
              </a:r>
              <a:endParaRPr lang="zh-CN" altLang="en-US" sz="4000" b="1" dirty="0">
                <a:solidFill>
                  <a:srgbClr val="C00000"/>
                </a:solidFill>
                <a:latin typeface="UTM Avo" panose="02040603050506020204" pitchFamily="18" charset="0"/>
                <a:ea typeface="方正卡通简体" panose="03000509000000000000" pitchFamily="65" charset="-122"/>
              </a:endParaRPr>
            </a:p>
          </p:txBody>
        </p:sp>
      </p:grpSp>
      <p:grpSp>
        <p:nvGrpSpPr>
          <p:cNvPr id="37" name="组合 17">
            <a:extLst>
              <a:ext uri="{FF2B5EF4-FFF2-40B4-BE49-F238E27FC236}">
                <a16:creationId xmlns:a16="http://schemas.microsoft.com/office/drawing/2014/main" id="{A6B205A8-346E-45C5-BC59-35C5FDB9C037}"/>
              </a:ext>
            </a:extLst>
          </p:cNvPr>
          <p:cNvGrpSpPr/>
          <p:nvPr/>
        </p:nvGrpSpPr>
        <p:grpSpPr>
          <a:xfrm>
            <a:off x="8942590" y="3921242"/>
            <a:ext cx="2472663" cy="1882346"/>
            <a:chOff x="4469128" y="3000696"/>
            <a:chExt cx="2798425" cy="1882346"/>
          </a:xfrm>
        </p:grpSpPr>
        <p:pic>
          <p:nvPicPr>
            <p:cNvPr id="38" name="图片 7">
              <a:extLst>
                <a:ext uri="{FF2B5EF4-FFF2-40B4-BE49-F238E27FC236}">
                  <a16:creationId xmlns:a16="http://schemas.microsoft.com/office/drawing/2014/main" id="{BE0837DB-5C2C-4529-8676-7D61CD8FD314}"/>
                </a:ext>
              </a:extLst>
            </p:cNvPr>
            <p:cNvPicPr>
              <a:picLocks noChangeAspect="1"/>
            </p:cNvPicPr>
            <p:nvPr/>
          </p:nvPicPr>
          <p:blipFill>
            <a:blip r:embed="rId4"/>
            <a:stretch>
              <a:fillRect/>
            </a:stretch>
          </p:blipFill>
          <p:spPr>
            <a:xfrm rot="21182847">
              <a:off x="4632268" y="3000696"/>
              <a:ext cx="2635285" cy="1882346"/>
            </a:xfrm>
            <a:prstGeom prst="rect">
              <a:avLst/>
            </a:prstGeom>
          </p:spPr>
        </p:pic>
        <p:sp>
          <p:nvSpPr>
            <p:cNvPr id="39" name="文本框 9">
              <a:extLst>
                <a:ext uri="{FF2B5EF4-FFF2-40B4-BE49-F238E27FC236}">
                  <a16:creationId xmlns:a16="http://schemas.microsoft.com/office/drawing/2014/main" id="{CF699A32-83AA-408F-9C6B-910A71E07967}"/>
                </a:ext>
              </a:extLst>
            </p:cNvPr>
            <p:cNvSpPr txBox="1"/>
            <p:nvPr/>
          </p:nvSpPr>
          <p:spPr>
            <a:xfrm>
              <a:off x="4469128" y="3472320"/>
              <a:ext cx="2598527" cy="707886"/>
            </a:xfrm>
            <a:prstGeom prst="rect">
              <a:avLst/>
            </a:prstGeom>
            <a:noFill/>
          </p:spPr>
          <p:txBody>
            <a:bodyPr wrap="square" rtlCol="0">
              <a:spAutoFit/>
            </a:bodyPr>
            <a:lstStyle/>
            <a:p>
              <a:pPr algn="ctr"/>
              <a:r>
                <a:rPr lang="en-US" altLang="zh-CN" sz="4000" b="1" dirty="0" err="1">
                  <a:solidFill>
                    <a:srgbClr val="C00000"/>
                  </a:solidFill>
                  <a:latin typeface="UTM Avo" panose="02040603050506020204" pitchFamily="18" charset="0"/>
                  <a:ea typeface="方正卡通简体" panose="03000509000000000000" pitchFamily="65" charset="-122"/>
                </a:rPr>
                <a:t>Chị</a:t>
              </a:r>
              <a:endParaRPr lang="zh-CN" altLang="en-US" sz="4000" b="1" dirty="0">
                <a:solidFill>
                  <a:srgbClr val="C00000"/>
                </a:solidFill>
                <a:latin typeface="UTM Avo" panose="02040603050506020204" pitchFamily="18" charset="0"/>
                <a:ea typeface="方正卡通简体" panose="03000509000000000000" pitchFamily="65" charset="-122"/>
              </a:endParaRPr>
            </a:p>
          </p:txBody>
        </p:sp>
      </p:grpSp>
      <p:sp>
        <p:nvSpPr>
          <p:cNvPr id="40" name="Rectangle 39">
            <a:extLst>
              <a:ext uri="{FF2B5EF4-FFF2-40B4-BE49-F238E27FC236}">
                <a16:creationId xmlns:a16="http://schemas.microsoft.com/office/drawing/2014/main" id="{3A2D1E49-88AB-4A56-883C-22F1788465E9}"/>
              </a:ext>
            </a:extLst>
          </p:cNvPr>
          <p:cNvSpPr/>
          <p:nvPr/>
        </p:nvSpPr>
        <p:spPr>
          <a:xfrm>
            <a:off x="652619" y="481663"/>
            <a:ext cx="9974823" cy="584775"/>
          </a:xfrm>
          <a:prstGeom prst="rect">
            <a:avLst/>
          </a:prstGeom>
        </p:spPr>
        <p:txBody>
          <a:bodyPr wrap="square">
            <a:spAutoFit/>
          </a:bodyPr>
          <a:lstStyle/>
          <a:p>
            <a:pPr>
              <a:spcBef>
                <a:spcPct val="50000"/>
              </a:spcBef>
            </a:pPr>
            <a:r>
              <a:rPr lang="en-US" sz="3200" b="1" dirty="0">
                <a:solidFill>
                  <a:srgbClr val="015688"/>
                </a:solidFill>
                <a:latin typeface="UTM Avo" panose="02040603050506020204" pitchFamily="18" charset="0"/>
                <a:cs typeface="Times New Roman" panose="02020603050405020304" pitchFamily="18" charset="0"/>
              </a:rPr>
              <a:t>3/ </a:t>
            </a:r>
            <a:r>
              <a:rPr lang="en-US" sz="3200" b="1" dirty="0" err="1">
                <a:solidFill>
                  <a:srgbClr val="015688"/>
                </a:solidFill>
                <a:latin typeface="UTM Avo" panose="02040603050506020204" pitchFamily="18" charset="0"/>
                <a:cs typeface="Times New Roman" panose="02020603050405020304" pitchFamily="18" charset="0"/>
              </a:rPr>
              <a:t>Đoán</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xem</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đây</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là</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những</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chữ</a:t>
            </a:r>
            <a:r>
              <a:rPr lang="en-US" sz="3200" b="1" dirty="0">
                <a:solidFill>
                  <a:srgbClr val="015688"/>
                </a:solidFill>
                <a:latin typeface="UTM Avo" panose="02040603050506020204" pitchFamily="18" charset="0"/>
                <a:cs typeface="Times New Roman" panose="02020603050405020304" pitchFamily="18" charset="0"/>
              </a:rPr>
              <a:t> </a:t>
            </a:r>
            <a:r>
              <a:rPr lang="en-US" sz="3200" b="1" dirty="0" err="1">
                <a:solidFill>
                  <a:srgbClr val="015688"/>
                </a:solidFill>
                <a:latin typeface="UTM Avo" panose="02040603050506020204" pitchFamily="18" charset="0"/>
                <a:cs typeface="Times New Roman" panose="02020603050405020304" pitchFamily="18" charset="0"/>
              </a:rPr>
              <a:t>gì</a:t>
            </a:r>
            <a:r>
              <a:rPr lang="en-US" sz="3200" b="1" dirty="0">
                <a:solidFill>
                  <a:srgbClr val="015688"/>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76558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1000"/>
                                        <p:tgtEl>
                                          <p:spTgt spid="4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0-#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0-#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sp>
        <p:nvSpPr>
          <p:cNvPr id="3" name="圆角矩形 2"/>
          <p:cNvSpPr/>
          <p:nvPr/>
        </p:nvSpPr>
        <p:spPr>
          <a:xfrm>
            <a:off x="1549400" y="1352804"/>
            <a:ext cx="8183878" cy="4082795"/>
          </a:xfrm>
          <a:prstGeom prst="roundRect">
            <a:avLst>
              <a:gd name="adj" fmla="val 11994"/>
            </a:avLst>
          </a:prstGeom>
          <a:solidFill>
            <a:srgbClr val="FFEBA8"/>
          </a:solidFill>
          <a:ln w="38100">
            <a:solidFill>
              <a:schemeClr val="tx1">
                <a:lumMod val="75000"/>
                <a:lumOff val="25000"/>
              </a:schemeClr>
            </a:solidFill>
          </a:ln>
          <a:effectLst>
            <a:outerShdw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415326" y="3950596"/>
            <a:ext cx="2598527" cy="584775"/>
          </a:xfrm>
          <a:prstGeom prst="rect">
            <a:avLst/>
          </a:prstGeom>
          <a:noFill/>
        </p:spPr>
        <p:txBody>
          <a:bodyPr wrap="square" rtlCol="0">
            <a:spAutoFit/>
          </a:bodyPr>
          <a:lstStyle/>
          <a:p>
            <a:pPr algn="ctr"/>
            <a:r>
              <a:rPr lang="en-US" altLang="zh-CN" sz="3200" b="1" dirty="0" err="1">
                <a:solidFill>
                  <a:schemeClr val="tx1">
                    <a:lumMod val="95000"/>
                    <a:lumOff val="5000"/>
                  </a:schemeClr>
                </a:solidFill>
                <a:latin typeface="UTM Avo" panose="02040603050506020204" pitchFamily="18" charset="0"/>
                <a:ea typeface="方正卡通简体" panose="03000509000000000000" pitchFamily="65" charset="-122"/>
              </a:rPr>
              <a:t>Tự</a:t>
            </a:r>
            <a:r>
              <a:rPr lang="en-US" altLang="zh-CN" sz="32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3200" b="1" dirty="0" err="1">
                <a:solidFill>
                  <a:schemeClr val="tx1">
                    <a:lumMod val="95000"/>
                    <a:lumOff val="5000"/>
                  </a:schemeClr>
                </a:solidFill>
                <a:latin typeface="UTM Avo" panose="02040603050506020204" pitchFamily="18" charset="0"/>
                <a:ea typeface="方正卡通简体" panose="03000509000000000000" pitchFamily="65" charset="-122"/>
              </a:rPr>
              <a:t>sửa</a:t>
            </a:r>
            <a:r>
              <a:rPr lang="en-US" altLang="zh-CN" sz="32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3200" b="1" dirty="0" err="1">
                <a:solidFill>
                  <a:schemeClr val="tx1">
                    <a:lumMod val="95000"/>
                    <a:lumOff val="5000"/>
                  </a:schemeClr>
                </a:solidFill>
                <a:latin typeface="UTM Avo" panose="02040603050506020204" pitchFamily="18" charset="0"/>
                <a:ea typeface="方正卡通简体" panose="03000509000000000000" pitchFamily="65" charset="-122"/>
              </a:rPr>
              <a:t>lỗi</a:t>
            </a:r>
            <a:endParaRPr lang="zh-CN" altLang="en-US" sz="3200" b="1" dirty="0">
              <a:solidFill>
                <a:schemeClr val="tx1">
                  <a:lumMod val="95000"/>
                  <a:lumOff val="5000"/>
                </a:schemeClr>
              </a:solidFill>
              <a:latin typeface="UTM Avo" panose="02040603050506020204" pitchFamily="18" charset="0"/>
              <a:ea typeface="方正卡通简体" panose="03000509000000000000" pitchFamily="65" charset="-122"/>
            </a:endParaRPr>
          </a:p>
        </p:txBody>
      </p:sp>
      <p:pic>
        <p:nvPicPr>
          <p:cNvPr id="10" name="图片 9"/>
          <p:cNvPicPr>
            <a:picLocks noChangeAspect="1"/>
          </p:cNvPicPr>
          <p:nvPr/>
        </p:nvPicPr>
        <p:blipFill>
          <a:blip r:embed="rId3"/>
          <a:stretch>
            <a:fillRect/>
          </a:stretch>
        </p:blipFill>
        <p:spPr>
          <a:xfrm>
            <a:off x="8494131" y="933348"/>
            <a:ext cx="3011193" cy="5348696"/>
          </a:xfrm>
          <a:prstGeom prst="rect">
            <a:avLst/>
          </a:prstGeom>
        </p:spPr>
      </p:pic>
      <p:sp>
        <p:nvSpPr>
          <p:cNvPr id="15" name="文本框 14"/>
          <p:cNvSpPr txBox="1"/>
          <p:nvPr/>
        </p:nvSpPr>
        <p:spPr>
          <a:xfrm>
            <a:off x="5864493" y="3950596"/>
            <a:ext cx="2598527" cy="1077218"/>
          </a:xfrm>
          <a:prstGeom prst="rect">
            <a:avLst/>
          </a:prstGeom>
          <a:noFill/>
        </p:spPr>
        <p:txBody>
          <a:bodyPr wrap="square" rtlCol="0">
            <a:spAutoFit/>
          </a:bodyPr>
          <a:lstStyle/>
          <a:p>
            <a:pPr algn="ctr"/>
            <a:r>
              <a:rPr lang="en-US" altLang="zh-CN" sz="3200" b="1" dirty="0" err="1">
                <a:solidFill>
                  <a:schemeClr val="tx1">
                    <a:lumMod val="95000"/>
                    <a:lumOff val="5000"/>
                  </a:schemeClr>
                </a:solidFill>
                <a:latin typeface="UTM Avo" panose="02040603050506020204" pitchFamily="18" charset="0"/>
                <a:ea typeface="方正卡通简体" panose="03000509000000000000" pitchFamily="65" charset="-122"/>
              </a:rPr>
              <a:t>Xem</a:t>
            </a:r>
            <a:r>
              <a:rPr lang="en-US" altLang="zh-CN" sz="32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3200" b="1" dirty="0" err="1">
                <a:solidFill>
                  <a:schemeClr val="tx1">
                    <a:lumMod val="95000"/>
                    <a:lumOff val="5000"/>
                  </a:schemeClr>
                </a:solidFill>
                <a:latin typeface="UTM Avo" panose="02040603050506020204" pitchFamily="18" charset="0"/>
                <a:ea typeface="方正卡通简体" panose="03000509000000000000" pitchFamily="65" charset="-122"/>
              </a:rPr>
              <a:t>bài</a:t>
            </a:r>
            <a:r>
              <a:rPr lang="en-US" altLang="zh-CN" sz="32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3200" b="1" dirty="0" err="1">
                <a:solidFill>
                  <a:schemeClr val="tx1">
                    <a:lumMod val="95000"/>
                    <a:lumOff val="5000"/>
                  </a:schemeClr>
                </a:solidFill>
                <a:latin typeface="UTM Avo" panose="02040603050506020204" pitchFamily="18" charset="0"/>
                <a:ea typeface="方正卡通简体" panose="03000509000000000000" pitchFamily="65" charset="-122"/>
              </a:rPr>
              <a:t>tiếp</a:t>
            </a:r>
            <a:r>
              <a:rPr lang="en-US" altLang="zh-CN" sz="32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3200" b="1" dirty="0" err="1">
                <a:solidFill>
                  <a:schemeClr val="tx1">
                    <a:lumMod val="95000"/>
                    <a:lumOff val="5000"/>
                  </a:schemeClr>
                </a:solidFill>
                <a:latin typeface="UTM Avo" panose="02040603050506020204" pitchFamily="18" charset="0"/>
                <a:ea typeface="方正卡通简体" panose="03000509000000000000" pitchFamily="65" charset="-122"/>
              </a:rPr>
              <a:t>theo</a:t>
            </a:r>
            <a:endParaRPr lang="zh-CN" altLang="en-US" sz="3200" b="1" dirty="0">
              <a:solidFill>
                <a:schemeClr val="tx1">
                  <a:lumMod val="95000"/>
                  <a:lumOff val="5000"/>
                </a:schemeClr>
              </a:solidFill>
              <a:latin typeface="UTM Avo" panose="02040603050506020204" pitchFamily="18" charset="0"/>
              <a:ea typeface="方正卡通简体" panose="03000509000000000000" pitchFamily="65" charset="-122"/>
            </a:endParaRPr>
          </a:p>
        </p:txBody>
      </p:sp>
      <p:pic>
        <p:nvPicPr>
          <p:cNvPr id="17" name="图片 16"/>
          <p:cNvPicPr>
            <a:picLocks noChangeAspect="1"/>
          </p:cNvPicPr>
          <p:nvPr/>
        </p:nvPicPr>
        <p:blipFill>
          <a:blip r:embed="rId4"/>
          <a:stretch>
            <a:fillRect/>
          </a:stretch>
        </p:blipFill>
        <p:spPr>
          <a:xfrm>
            <a:off x="7002700" y="2634211"/>
            <a:ext cx="482758" cy="1101438"/>
          </a:xfrm>
          <a:prstGeom prst="rect">
            <a:avLst/>
          </a:prstGeom>
        </p:spPr>
      </p:pic>
      <p:pic>
        <p:nvPicPr>
          <p:cNvPr id="22" name="图片 21"/>
          <p:cNvPicPr>
            <a:picLocks noChangeAspect="1"/>
          </p:cNvPicPr>
          <p:nvPr/>
        </p:nvPicPr>
        <p:blipFill>
          <a:blip r:embed="rId5"/>
          <a:stretch>
            <a:fillRect/>
          </a:stretch>
        </p:blipFill>
        <p:spPr>
          <a:xfrm>
            <a:off x="3362438" y="2732734"/>
            <a:ext cx="664808" cy="980592"/>
          </a:xfrm>
          <a:prstGeom prst="rect">
            <a:avLst/>
          </a:prstGeom>
        </p:spPr>
      </p:pic>
      <p:sp>
        <p:nvSpPr>
          <p:cNvPr id="23" name="文本框 22"/>
          <p:cNvSpPr txBox="1"/>
          <p:nvPr/>
        </p:nvSpPr>
        <p:spPr>
          <a:xfrm>
            <a:off x="3576707" y="1481702"/>
            <a:ext cx="4304551" cy="1107996"/>
          </a:xfrm>
          <a:prstGeom prst="rect">
            <a:avLst/>
          </a:prstGeom>
          <a:noFill/>
        </p:spPr>
        <p:txBody>
          <a:bodyPr wrap="square" rtlCol="0">
            <a:spAutoFit/>
          </a:bodyPr>
          <a:lstStyle/>
          <a:p>
            <a:pPr algn="ctr"/>
            <a:r>
              <a:rPr lang="en-US" altLang="zh-CN" sz="6600" dirty="0" err="1">
                <a:solidFill>
                  <a:srgbClr val="015688"/>
                </a:solidFill>
                <a:latin typeface="UTM Loko" panose="02040603050506020204" pitchFamily="18" charset="0"/>
                <a:ea typeface="方正卡通简体" panose="03000509000000000000" pitchFamily="65" charset="-122"/>
              </a:rPr>
              <a:t>Dặn</a:t>
            </a:r>
            <a:r>
              <a:rPr lang="en-US" altLang="zh-CN" sz="6600" dirty="0">
                <a:solidFill>
                  <a:srgbClr val="015688"/>
                </a:solidFill>
                <a:latin typeface="UTM Loko" panose="02040603050506020204" pitchFamily="18" charset="0"/>
                <a:ea typeface="方正卡通简体" panose="03000509000000000000" pitchFamily="65" charset="-122"/>
              </a:rPr>
              <a:t> </a:t>
            </a:r>
            <a:r>
              <a:rPr lang="en-US" altLang="zh-CN" sz="6600" dirty="0" err="1">
                <a:solidFill>
                  <a:srgbClr val="015688"/>
                </a:solidFill>
                <a:latin typeface="UTM Loko" panose="02040603050506020204" pitchFamily="18" charset="0"/>
                <a:ea typeface="方正卡通简体" panose="03000509000000000000" pitchFamily="65" charset="-122"/>
              </a:rPr>
              <a:t>dò</a:t>
            </a:r>
            <a:endParaRPr lang="zh-CN" altLang="en-US" sz="6600" dirty="0">
              <a:solidFill>
                <a:srgbClr val="015688"/>
              </a:solidFill>
              <a:latin typeface="UTM Loko" panose="02040603050506020204" pitchFamily="18" charset="0"/>
              <a:ea typeface="方正卡通简体" panose="03000509000000000000" pitchFamily="65" charset="-122"/>
            </a:endParaRPr>
          </a:p>
        </p:txBody>
      </p:sp>
      <p:pic>
        <p:nvPicPr>
          <p:cNvPr id="24" name="图片 23"/>
          <p:cNvPicPr>
            <a:picLocks noChangeAspect="1"/>
          </p:cNvPicPr>
          <p:nvPr/>
        </p:nvPicPr>
        <p:blipFill>
          <a:blip r:embed="rId6"/>
          <a:stretch>
            <a:fillRect/>
          </a:stretch>
        </p:blipFill>
        <p:spPr>
          <a:xfrm>
            <a:off x="1032960" y="4585613"/>
            <a:ext cx="819160" cy="1721345"/>
          </a:xfrm>
          <a:prstGeom prst="rect">
            <a:avLst/>
          </a:prstGeom>
        </p:spPr>
      </p:pic>
      <p:pic>
        <p:nvPicPr>
          <p:cNvPr id="21" name="图片 20">
            <a:extLst>
              <a:ext uri="{FF2B5EF4-FFF2-40B4-BE49-F238E27FC236}">
                <a16:creationId xmlns:a16="http://schemas.microsoft.com/office/drawing/2014/main" id="{B1618BF1-9A4A-4F4C-BD8D-F69CA97E07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25" name="图片 24">
            <a:extLst>
              <a:ext uri="{FF2B5EF4-FFF2-40B4-BE49-F238E27FC236}">
                <a16:creationId xmlns:a16="http://schemas.microsoft.com/office/drawing/2014/main" id="{DE0C4B91-4C69-47F3-813C-1057843FF3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spTree>
    <p:extLst>
      <p:ext uri="{BB962C8B-B14F-4D97-AF65-F5344CB8AC3E}">
        <p14:creationId xmlns:p14="http://schemas.microsoft.com/office/powerpoint/2010/main" val="545949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5"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26057F4-B27E-4767-ADCF-A5AD9D0932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4591598"/>
            <a:ext cx="12190132" cy="2264898"/>
          </a:xfrm>
          <a:prstGeom prst="rect">
            <a:avLst/>
          </a:prstGeom>
        </p:spPr>
      </p:pic>
      <p:pic>
        <p:nvPicPr>
          <p:cNvPr id="10" name="图片 9">
            <a:extLst>
              <a:ext uri="{FF2B5EF4-FFF2-40B4-BE49-F238E27FC236}">
                <a16:creationId xmlns:a16="http://schemas.microsoft.com/office/drawing/2014/main" id="{302541EB-8E9A-493B-8086-B4BEF3861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
            <a:ext cx="12190132" cy="2264898"/>
          </a:xfrm>
          <a:prstGeom prst="rect">
            <a:avLst/>
          </a:prstGeom>
        </p:spPr>
      </p:pic>
      <p:sp>
        <p:nvSpPr>
          <p:cNvPr id="6" name="椭圆形标注">
            <a:extLst>
              <a:ext uri="{FF2B5EF4-FFF2-40B4-BE49-F238E27FC236}">
                <a16:creationId xmlns:a16="http://schemas.microsoft.com/office/drawing/2014/main" id="{62DE5013-040E-455B-98EB-F010A70BADDC}"/>
              </a:ext>
            </a:extLst>
          </p:cNvPr>
          <p:cNvSpPr/>
          <p:nvPr/>
        </p:nvSpPr>
        <p:spPr>
          <a:xfrm rot="2450753">
            <a:off x="5114046" y="103050"/>
            <a:ext cx="5709070" cy="570906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方正卡通简体" panose="03000509000000000000" pitchFamily="65" charset="-122"/>
              <a:ea typeface="方正卡通简体" panose="03000509000000000000" pitchFamily="65" charset="-122"/>
            </a:endParaRPr>
          </a:p>
        </p:txBody>
      </p:sp>
      <p:sp>
        <p:nvSpPr>
          <p:cNvPr id="7" name="文本框 6">
            <a:extLst>
              <a:ext uri="{FF2B5EF4-FFF2-40B4-BE49-F238E27FC236}">
                <a16:creationId xmlns:a16="http://schemas.microsoft.com/office/drawing/2014/main" id="{B57644D5-BF6F-4F3E-A101-FBC38B0EFE5E}"/>
              </a:ext>
            </a:extLst>
          </p:cNvPr>
          <p:cNvSpPr txBox="1"/>
          <p:nvPr/>
        </p:nvSpPr>
        <p:spPr>
          <a:xfrm>
            <a:off x="5180002" y="551543"/>
            <a:ext cx="5546056" cy="4524315"/>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9600" b="1" dirty="0">
                <a:solidFill>
                  <a:schemeClr val="bg1"/>
                </a:solidFill>
                <a:latin typeface="UTM Aircona" panose="02040603050506020204" pitchFamily="18" charset="0"/>
                <a:ea typeface="方正卡通简体" panose="03000509000000000000" pitchFamily="65" charset="-122"/>
              </a:rPr>
              <a:t>CHÚC EM HỌC TỐT</a:t>
            </a:r>
            <a:endParaRPr lang="zh-CN" altLang="en-US" sz="9600" b="1" dirty="0">
              <a:solidFill>
                <a:srgbClr val="FDEB91"/>
              </a:solidFill>
              <a:latin typeface="UTM Aircona" panose="02040603050506020204" pitchFamily="18" charset="0"/>
              <a:ea typeface="方正卡通简体" panose="03000509000000000000" pitchFamily="65" charset="-122"/>
            </a:endParaRPr>
          </a:p>
        </p:txBody>
      </p:sp>
      <p:pic>
        <p:nvPicPr>
          <p:cNvPr id="11" name="图片 10">
            <a:extLst>
              <a:ext uri="{FF2B5EF4-FFF2-40B4-BE49-F238E27FC236}">
                <a16:creationId xmlns:a16="http://schemas.microsoft.com/office/drawing/2014/main" id="{C433103B-D85B-44FD-9ECD-603B113CDB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1477" y="190500"/>
            <a:ext cx="4927283" cy="6858000"/>
          </a:xfrm>
          <a:prstGeom prst="rect">
            <a:avLst/>
          </a:prstGeom>
        </p:spPr>
      </p:pic>
      <p:sp>
        <p:nvSpPr>
          <p:cNvPr id="13" name="TextBox 12">
            <a:extLst>
              <a:ext uri="{FF2B5EF4-FFF2-40B4-BE49-F238E27FC236}">
                <a16:creationId xmlns:a16="http://schemas.microsoft.com/office/drawing/2014/main" id="{FBED406E-E1A2-4A6F-A5F9-007ED82BFE17}"/>
              </a:ext>
            </a:extLst>
          </p:cNvPr>
          <p:cNvSpPr txBox="1"/>
          <p:nvPr/>
        </p:nvSpPr>
        <p:spPr>
          <a:xfrm>
            <a:off x="11207931" y="0"/>
            <a:ext cx="984069" cy="400110"/>
          </a:xfrm>
          <a:prstGeom prst="rect">
            <a:avLst/>
          </a:prstGeom>
          <a:noFill/>
        </p:spPr>
        <p:txBody>
          <a:bodyPr wrap="square" rtlCol="0">
            <a:spAutoFit/>
          </a:bodyPr>
          <a:lstStyle/>
          <a:p>
            <a:r>
              <a:rPr lang="en-US" sz="2000" dirty="0">
                <a:solidFill>
                  <a:srgbClr val="2184BE"/>
                </a:solidFill>
                <a:latin typeface="#9Slide03 AllRoundGothic" panose="020B0703020202020104" pitchFamily="34" charset="0"/>
              </a:rPr>
              <a:t>KTUTS</a:t>
            </a:r>
          </a:p>
        </p:txBody>
      </p:sp>
    </p:spTree>
    <p:extLst>
      <p:ext uri="{BB962C8B-B14F-4D97-AF65-F5344CB8AC3E}">
        <p14:creationId xmlns:p14="http://schemas.microsoft.com/office/powerpoint/2010/main" val="2354458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4BA69C51-A101-40D7-A3E1-3A4AC3D562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4591598"/>
            <a:ext cx="12190132" cy="2264898"/>
          </a:xfrm>
          <a:prstGeom prst="rect">
            <a:avLst/>
          </a:prstGeom>
        </p:spPr>
      </p:pic>
      <p:pic>
        <p:nvPicPr>
          <p:cNvPr id="42" name="图片 41">
            <a:extLst>
              <a:ext uri="{FF2B5EF4-FFF2-40B4-BE49-F238E27FC236}">
                <a16:creationId xmlns:a16="http://schemas.microsoft.com/office/drawing/2014/main" id="{FBC60C4C-77A7-49DC-90C4-0443C26266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
            <a:ext cx="12190132" cy="2264898"/>
          </a:xfrm>
          <a:prstGeom prst="rect">
            <a:avLst/>
          </a:prstGeom>
        </p:spPr>
      </p:pic>
      <p:grpSp>
        <p:nvGrpSpPr>
          <p:cNvPr id="46" name="组合 45"/>
          <p:cNvGrpSpPr/>
          <p:nvPr/>
        </p:nvGrpSpPr>
        <p:grpSpPr>
          <a:xfrm>
            <a:off x="4266122" y="443385"/>
            <a:ext cx="3468914" cy="3273750"/>
            <a:chOff x="4266122" y="443385"/>
            <a:chExt cx="3468914" cy="3273750"/>
          </a:xfrm>
        </p:grpSpPr>
        <p:pic>
          <p:nvPicPr>
            <p:cNvPr id="2" name="图片 1"/>
            <p:cNvPicPr>
              <a:picLocks noChangeAspect="1"/>
            </p:cNvPicPr>
            <p:nvPr/>
          </p:nvPicPr>
          <p:blipFill>
            <a:blip r:embed="rId4"/>
            <a:stretch>
              <a:fillRect/>
            </a:stretch>
          </p:blipFill>
          <p:spPr>
            <a:xfrm>
              <a:off x="4921234" y="443385"/>
              <a:ext cx="2373750" cy="327375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266122" y="1423315"/>
              <a:ext cx="3468914" cy="1516956"/>
            </a:xfrm>
            <a:prstGeom prst="rect">
              <a:avLst/>
            </a:prstGeom>
          </p:spPr>
        </p:pic>
      </p:grpSp>
      <p:sp>
        <p:nvSpPr>
          <p:cNvPr id="8" name="文本框 7"/>
          <p:cNvSpPr txBox="1"/>
          <p:nvPr/>
        </p:nvSpPr>
        <p:spPr>
          <a:xfrm>
            <a:off x="4392151" y="1807156"/>
            <a:ext cx="3265949" cy="830997"/>
          </a:xfrm>
          <a:prstGeom prst="rect">
            <a:avLst/>
          </a:prstGeom>
          <a:noFill/>
        </p:spPr>
        <p:txBody>
          <a:bodyPr wrap="square" rtlCol="0">
            <a:spAutoFit/>
          </a:bodyPr>
          <a:lstStyle/>
          <a:p>
            <a:pPr algn="ctr"/>
            <a:r>
              <a:rPr lang="en-US" altLang="zh-CN" sz="4800" b="1" dirty="0" err="1">
                <a:solidFill>
                  <a:srgbClr val="C00000"/>
                </a:solidFill>
                <a:latin typeface="UTM Avo" panose="02040603050506020204" pitchFamily="18" charset="0"/>
                <a:ea typeface="方正卡通简体" panose="03000509000000000000" pitchFamily="65" charset="-122"/>
              </a:rPr>
              <a:t>Nội</a:t>
            </a:r>
            <a:r>
              <a:rPr lang="en-US" altLang="zh-CN" sz="4800" b="1" dirty="0">
                <a:solidFill>
                  <a:srgbClr val="C00000"/>
                </a:solidFill>
                <a:latin typeface="UTM Avo" panose="02040603050506020204" pitchFamily="18" charset="0"/>
                <a:ea typeface="方正卡通简体" panose="03000509000000000000" pitchFamily="65" charset="-122"/>
              </a:rPr>
              <a:t> dung</a:t>
            </a:r>
            <a:endParaRPr lang="zh-CN" altLang="en-US" sz="4800" b="1" dirty="0">
              <a:solidFill>
                <a:srgbClr val="C00000"/>
              </a:solidFill>
              <a:latin typeface="UTM Avo" panose="02040603050506020204" pitchFamily="18" charset="0"/>
              <a:ea typeface="方正卡通简体" panose="03000509000000000000" pitchFamily="65" charset="-122"/>
            </a:endParaRPr>
          </a:p>
        </p:txBody>
      </p:sp>
      <p:grpSp>
        <p:nvGrpSpPr>
          <p:cNvPr id="14" name="组合 13"/>
          <p:cNvGrpSpPr/>
          <p:nvPr/>
        </p:nvGrpSpPr>
        <p:grpSpPr>
          <a:xfrm>
            <a:off x="695934" y="3884035"/>
            <a:ext cx="2246020" cy="2665556"/>
            <a:chOff x="4390313" y="3749887"/>
            <a:chExt cx="2914437" cy="3458827"/>
          </a:xfrm>
        </p:grpSpPr>
        <p:sp>
          <p:nvSpPr>
            <p:cNvPr id="5" name="文本框 4"/>
            <p:cNvSpPr txBox="1"/>
            <p:nvPr/>
          </p:nvSpPr>
          <p:spPr>
            <a:xfrm>
              <a:off x="4883427" y="5770978"/>
              <a:ext cx="1917739" cy="1437736"/>
            </a:xfrm>
            <a:prstGeom prst="rect">
              <a:avLst/>
            </a:prstGeom>
            <a:noFill/>
          </p:spPr>
          <p:txBody>
            <a:bodyPr wrap="square" rtlCol="0">
              <a:spAutoFit/>
            </a:bodyPr>
            <a:lstStyle/>
            <a:p>
              <a:pPr algn="ctr"/>
              <a:r>
                <a:rPr lang="en-US" altLang="zh-CN" sz="6600" b="1" dirty="0">
                  <a:solidFill>
                    <a:srgbClr val="002060"/>
                  </a:solidFill>
                  <a:latin typeface="UTM Avo" panose="02040603050506020204" pitchFamily="18" charset="0"/>
                  <a:ea typeface="方正卡通简体" panose="03000509000000000000" pitchFamily="65" charset="-122"/>
                </a:rPr>
                <a:t>01</a:t>
              </a:r>
              <a:endParaRPr lang="zh-CN" altLang="en-US" sz="6600" b="1" dirty="0">
                <a:solidFill>
                  <a:srgbClr val="002060"/>
                </a:solidFill>
                <a:latin typeface="UTM Avo" panose="02040603050506020204" pitchFamily="18" charset="0"/>
                <a:ea typeface="方正卡通简体" panose="03000509000000000000" pitchFamily="65" charset="-122"/>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843" y="3749887"/>
              <a:ext cx="2811907" cy="1700952"/>
            </a:xfrm>
            <a:prstGeom prst="rect">
              <a:avLst/>
            </a:prstGeom>
          </p:spPr>
        </p:pic>
        <p:sp>
          <p:nvSpPr>
            <p:cNvPr id="13" name="文本框 12"/>
            <p:cNvSpPr txBox="1"/>
            <p:nvPr/>
          </p:nvSpPr>
          <p:spPr>
            <a:xfrm>
              <a:off x="4390313" y="4049672"/>
              <a:ext cx="2494675" cy="1238050"/>
            </a:xfrm>
            <a:prstGeom prst="rect">
              <a:avLst/>
            </a:prstGeom>
            <a:noFill/>
          </p:spPr>
          <p:txBody>
            <a:bodyPr wrap="square" rtlCol="0">
              <a:spAutoFit/>
            </a:bodyPr>
            <a:lstStyle/>
            <a:p>
              <a:pPr algn="ct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Tìm</a:t>
              </a: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hiểu</a:t>
              </a: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bài</a:t>
              </a:r>
              <a:endParaRPr lang="zh-CN" altLang="en-US" sz="2800" b="1" dirty="0">
                <a:solidFill>
                  <a:schemeClr val="tx1">
                    <a:lumMod val="95000"/>
                    <a:lumOff val="5000"/>
                  </a:schemeClr>
                </a:solidFill>
                <a:latin typeface="UTM Avo" panose="02040603050506020204" pitchFamily="18" charset="0"/>
                <a:ea typeface="方正卡通简体" panose="03000509000000000000" pitchFamily="65" charset="-122"/>
              </a:endParaRPr>
            </a:p>
          </p:txBody>
        </p:sp>
      </p:grpSp>
      <p:grpSp>
        <p:nvGrpSpPr>
          <p:cNvPr id="25" name="组合 24"/>
          <p:cNvGrpSpPr/>
          <p:nvPr/>
        </p:nvGrpSpPr>
        <p:grpSpPr>
          <a:xfrm>
            <a:off x="3560544" y="3884035"/>
            <a:ext cx="2226970" cy="2665556"/>
            <a:chOff x="4415032" y="3749887"/>
            <a:chExt cx="2889718" cy="3458828"/>
          </a:xfrm>
        </p:grpSpPr>
        <p:sp>
          <p:nvSpPr>
            <p:cNvPr id="26" name="文本框 25"/>
            <p:cNvSpPr txBox="1"/>
            <p:nvPr/>
          </p:nvSpPr>
          <p:spPr>
            <a:xfrm>
              <a:off x="4883427" y="5770978"/>
              <a:ext cx="1917739" cy="1437737"/>
            </a:xfrm>
            <a:prstGeom prst="rect">
              <a:avLst/>
            </a:prstGeom>
            <a:noFill/>
          </p:spPr>
          <p:txBody>
            <a:bodyPr wrap="square" rtlCol="0">
              <a:spAutoFit/>
            </a:bodyPr>
            <a:lstStyle/>
            <a:p>
              <a:pPr algn="ctr"/>
              <a:r>
                <a:rPr lang="en-US" altLang="zh-CN" sz="6600" b="1" dirty="0">
                  <a:solidFill>
                    <a:srgbClr val="002060"/>
                  </a:solidFill>
                  <a:latin typeface="UTM Avo" panose="02040603050506020204" pitchFamily="18" charset="0"/>
                  <a:ea typeface="方正卡通简体" panose="03000509000000000000" pitchFamily="65" charset="-122"/>
                </a:rPr>
                <a:t>02</a:t>
              </a:r>
              <a:endParaRPr lang="zh-CN" altLang="en-US" sz="6600" b="1" dirty="0">
                <a:solidFill>
                  <a:srgbClr val="002060"/>
                </a:solidFill>
                <a:latin typeface="UTM Avo" panose="02040603050506020204" pitchFamily="18" charset="0"/>
                <a:ea typeface="方正卡通简体" panose="03000509000000000000" pitchFamily="65" charset="-122"/>
              </a:endParaRPr>
            </a:p>
          </p:txBody>
        </p:sp>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843" y="3749887"/>
              <a:ext cx="2811907" cy="1700952"/>
            </a:xfrm>
            <a:prstGeom prst="rect">
              <a:avLst/>
            </a:prstGeom>
          </p:spPr>
        </p:pic>
        <p:sp>
          <p:nvSpPr>
            <p:cNvPr id="29" name="文本框 28"/>
            <p:cNvSpPr txBox="1"/>
            <p:nvPr/>
          </p:nvSpPr>
          <p:spPr>
            <a:xfrm>
              <a:off x="4415032" y="4000233"/>
              <a:ext cx="2494675" cy="1238050"/>
            </a:xfrm>
            <a:prstGeom prst="rect">
              <a:avLst/>
            </a:prstGeom>
            <a:noFill/>
          </p:spPr>
          <p:txBody>
            <a:bodyPr wrap="square" rtlCol="0">
              <a:spAutoFit/>
            </a:bodyPr>
            <a:lstStyle/>
            <a:p>
              <a:pPr algn="ct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Viết</a:t>
              </a: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từ</a:t>
              </a: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khó</a:t>
              </a:r>
              <a:endParaRPr lang="zh-CN" altLang="en-US" sz="2800" b="1" dirty="0">
                <a:solidFill>
                  <a:schemeClr val="tx1">
                    <a:lumMod val="95000"/>
                    <a:lumOff val="5000"/>
                  </a:schemeClr>
                </a:solidFill>
                <a:latin typeface="UTM Avo" panose="02040603050506020204" pitchFamily="18" charset="0"/>
                <a:ea typeface="方正卡通简体" panose="03000509000000000000" pitchFamily="65" charset="-122"/>
              </a:endParaRPr>
            </a:p>
          </p:txBody>
        </p:sp>
      </p:grpSp>
      <p:grpSp>
        <p:nvGrpSpPr>
          <p:cNvPr id="30" name="组合 29"/>
          <p:cNvGrpSpPr/>
          <p:nvPr/>
        </p:nvGrpSpPr>
        <p:grpSpPr>
          <a:xfrm>
            <a:off x="6406105" y="3884035"/>
            <a:ext cx="2226970" cy="2665556"/>
            <a:chOff x="4415032" y="3749887"/>
            <a:chExt cx="2889718" cy="3458828"/>
          </a:xfrm>
        </p:grpSpPr>
        <p:sp>
          <p:nvSpPr>
            <p:cNvPr id="31" name="文本框 30"/>
            <p:cNvSpPr txBox="1"/>
            <p:nvPr/>
          </p:nvSpPr>
          <p:spPr>
            <a:xfrm>
              <a:off x="4883427" y="5770978"/>
              <a:ext cx="1917739" cy="1437737"/>
            </a:xfrm>
            <a:prstGeom prst="rect">
              <a:avLst/>
            </a:prstGeom>
            <a:noFill/>
          </p:spPr>
          <p:txBody>
            <a:bodyPr wrap="square" rtlCol="0">
              <a:spAutoFit/>
            </a:bodyPr>
            <a:lstStyle/>
            <a:p>
              <a:pPr algn="ctr"/>
              <a:r>
                <a:rPr lang="en-US" altLang="zh-CN" sz="6600" b="1" dirty="0">
                  <a:solidFill>
                    <a:srgbClr val="002060"/>
                  </a:solidFill>
                  <a:latin typeface="UTM Avo" panose="02040603050506020204" pitchFamily="18" charset="0"/>
                  <a:ea typeface="方正卡通简体" panose="03000509000000000000" pitchFamily="65" charset="-122"/>
                </a:rPr>
                <a:t>03</a:t>
              </a:r>
              <a:endParaRPr lang="zh-CN" altLang="en-US" sz="6600" b="1" dirty="0">
                <a:solidFill>
                  <a:srgbClr val="002060"/>
                </a:solidFill>
                <a:latin typeface="UTM Avo" panose="02040603050506020204" pitchFamily="18" charset="0"/>
                <a:ea typeface="方正卡通简体" panose="03000509000000000000" pitchFamily="65" charset="-122"/>
              </a:endParaRPr>
            </a:p>
          </p:txBody>
        </p:sp>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843" y="3749887"/>
              <a:ext cx="2811907" cy="1700952"/>
            </a:xfrm>
            <a:prstGeom prst="rect">
              <a:avLst/>
            </a:prstGeom>
          </p:spPr>
        </p:pic>
        <p:sp>
          <p:nvSpPr>
            <p:cNvPr id="34" name="文本框 33"/>
            <p:cNvSpPr txBox="1"/>
            <p:nvPr/>
          </p:nvSpPr>
          <p:spPr>
            <a:xfrm>
              <a:off x="4415032" y="3950795"/>
              <a:ext cx="2494675" cy="1238050"/>
            </a:xfrm>
            <a:prstGeom prst="rect">
              <a:avLst/>
            </a:prstGeom>
            <a:noFill/>
          </p:spPr>
          <p:txBody>
            <a:bodyPr wrap="square" rtlCol="0">
              <a:spAutoFit/>
            </a:bodyPr>
            <a:lstStyle/>
            <a:p>
              <a:pPr algn="ct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Nghe –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viết</a:t>
              </a:r>
              <a:endParaRPr lang="zh-CN" altLang="en-US" sz="2800" b="1" dirty="0">
                <a:solidFill>
                  <a:schemeClr val="tx1">
                    <a:lumMod val="95000"/>
                    <a:lumOff val="5000"/>
                  </a:schemeClr>
                </a:solidFill>
                <a:latin typeface="UTM Avo" panose="02040603050506020204" pitchFamily="18" charset="0"/>
                <a:ea typeface="方正卡通简体" panose="03000509000000000000" pitchFamily="65" charset="-122"/>
              </a:endParaRPr>
            </a:p>
          </p:txBody>
        </p:sp>
      </p:grpSp>
      <p:grpSp>
        <p:nvGrpSpPr>
          <p:cNvPr id="35" name="组合 34"/>
          <p:cNvGrpSpPr/>
          <p:nvPr/>
        </p:nvGrpSpPr>
        <p:grpSpPr>
          <a:xfrm>
            <a:off x="9232616" y="3884035"/>
            <a:ext cx="2246020" cy="2665556"/>
            <a:chOff x="4390313" y="3749887"/>
            <a:chExt cx="2914437" cy="3458828"/>
          </a:xfrm>
        </p:grpSpPr>
        <p:sp>
          <p:nvSpPr>
            <p:cNvPr id="36" name="文本框 35"/>
            <p:cNvSpPr txBox="1"/>
            <p:nvPr/>
          </p:nvSpPr>
          <p:spPr>
            <a:xfrm>
              <a:off x="4883427" y="5770978"/>
              <a:ext cx="1917739" cy="1437737"/>
            </a:xfrm>
            <a:prstGeom prst="rect">
              <a:avLst/>
            </a:prstGeom>
            <a:noFill/>
          </p:spPr>
          <p:txBody>
            <a:bodyPr wrap="square" rtlCol="0">
              <a:spAutoFit/>
            </a:bodyPr>
            <a:lstStyle/>
            <a:p>
              <a:pPr algn="ctr"/>
              <a:r>
                <a:rPr lang="en-US" altLang="zh-CN" sz="6600" b="1" dirty="0">
                  <a:solidFill>
                    <a:srgbClr val="002060"/>
                  </a:solidFill>
                  <a:latin typeface="UTM Avo" panose="02040603050506020204" pitchFamily="18" charset="0"/>
                  <a:ea typeface="方正卡通简体" panose="03000509000000000000" pitchFamily="65" charset="-122"/>
                </a:rPr>
                <a:t>04</a:t>
              </a:r>
              <a:endParaRPr lang="zh-CN" altLang="en-US" sz="6600" b="1" dirty="0">
                <a:solidFill>
                  <a:srgbClr val="002060"/>
                </a:solidFill>
                <a:latin typeface="UTM Avo" panose="02040603050506020204" pitchFamily="18" charset="0"/>
                <a:ea typeface="方正卡通简体" panose="03000509000000000000" pitchFamily="65" charset="-122"/>
              </a:endParaRPr>
            </a:p>
          </p:txBody>
        </p:sp>
        <p:pic>
          <p:nvPicPr>
            <p:cNvPr id="37" name="图片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843" y="3749887"/>
              <a:ext cx="2811907" cy="1700952"/>
            </a:xfrm>
            <a:prstGeom prst="rect">
              <a:avLst/>
            </a:prstGeom>
          </p:spPr>
        </p:pic>
        <p:sp>
          <p:nvSpPr>
            <p:cNvPr id="39" name="文本框 38"/>
            <p:cNvSpPr txBox="1"/>
            <p:nvPr/>
          </p:nvSpPr>
          <p:spPr>
            <a:xfrm>
              <a:off x="4390313" y="3926075"/>
              <a:ext cx="2494675" cy="1238050"/>
            </a:xfrm>
            <a:prstGeom prst="rect">
              <a:avLst/>
            </a:prstGeom>
            <a:noFill/>
          </p:spPr>
          <p:txBody>
            <a:bodyPr wrap="square" rtlCol="0">
              <a:spAutoFit/>
            </a:bodyPr>
            <a:lstStyle/>
            <a:p>
              <a:pPr algn="ct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Bài</a:t>
              </a: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tập</a:t>
              </a: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chính</a:t>
              </a:r>
              <a:r>
                <a:rPr lang="en-US" altLang="zh-CN" sz="2800" b="1" dirty="0">
                  <a:solidFill>
                    <a:schemeClr val="tx1">
                      <a:lumMod val="95000"/>
                      <a:lumOff val="5000"/>
                    </a:schemeClr>
                  </a:solidFill>
                  <a:latin typeface="UTM Avo" panose="02040603050506020204" pitchFamily="18" charset="0"/>
                  <a:ea typeface="方正卡通简体" panose="03000509000000000000" pitchFamily="65" charset="-122"/>
                </a:rPr>
                <a:t> </a:t>
              </a:r>
              <a:r>
                <a:rPr lang="en-US" altLang="zh-CN" sz="2800" b="1" dirty="0" err="1">
                  <a:solidFill>
                    <a:schemeClr val="tx1">
                      <a:lumMod val="95000"/>
                      <a:lumOff val="5000"/>
                    </a:schemeClr>
                  </a:solidFill>
                  <a:latin typeface="UTM Avo" panose="02040603050506020204" pitchFamily="18" charset="0"/>
                  <a:ea typeface="方正卡通简体" panose="03000509000000000000" pitchFamily="65" charset="-122"/>
                </a:rPr>
                <a:t>tả</a:t>
              </a:r>
              <a:endParaRPr lang="zh-CN" altLang="en-US" sz="2800" b="1" dirty="0">
                <a:solidFill>
                  <a:schemeClr val="tx1">
                    <a:lumMod val="95000"/>
                    <a:lumOff val="5000"/>
                  </a:schemeClr>
                </a:solidFill>
                <a:latin typeface="UTM Avo" panose="02040603050506020204" pitchFamily="18" charset="0"/>
                <a:ea typeface="方正卡通简体" panose="03000509000000000000" pitchFamily="65" charset="-122"/>
              </a:endParaRPr>
            </a:p>
          </p:txBody>
        </p:sp>
      </p:grpSp>
      <p:pic>
        <p:nvPicPr>
          <p:cNvPr id="44" name="图片 43"/>
          <p:cNvPicPr>
            <a:picLocks noChangeAspect="1"/>
          </p:cNvPicPr>
          <p:nvPr/>
        </p:nvPicPr>
        <p:blipFill>
          <a:blip r:embed="rId7"/>
          <a:stretch>
            <a:fillRect/>
          </a:stretch>
        </p:blipFill>
        <p:spPr>
          <a:xfrm rot="1653175">
            <a:off x="8744158" y="1419786"/>
            <a:ext cx="513184" cy="898073"/>
          </a:xfrm>
          <a:prstGeom prst="rect">
            <a:avLst/>
          </a:prstGeom>
        </p:spPr>
      </p:pic>
      <p:pic>
        <p:nvPicPr>
          <p:cNvPr id="45" name="图片 44"/>
          <p:cNvPicPr>
            <a:picLocks noChangeAspect="1"/>
          </p:cNvPicPr>
          <p:nvPr/>
        </p:nvPicPr>
        <p:blipFill>
          <a:blip r:embed="rId8"/>
          <a:stretch>
            <a:fillRect/>
          </a:stretch>
        </p:blipFill>
        <p:spPr>
          <a:xfrm>
            <a:off x="3152579" y="2543079"/>
            <a:ext cx="520296" cy="734195"/>
          </a:xfrm>
          <a:prstGeom prst="rect">
            <a:avLst/>
          </a:prstGeom>
        </p:spPr>
      </p:pic>
    </p:spTree>
    <p:extLst>
      <p:ext uri="{BB962C8B-B14F-4D97-AF65-F5344CB8AC3E}">
        <p14:creationId xmlns:p14="http://schemas.microsoft.com/office/powerpoint/2010/main" val="2110049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0000">
                                          <p:cBhvr additive="base">
                                            <p:cTn id="7" dur="75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6"/>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8">
                                                <p:txEl>
                                                  <p:pRg st="0" end="0"/>
                                                </p:txEl>
                                              </p:spTgt>
                                            </p:tgtEl>
                                          </p:cBhvr>
                                        </p:animEffect>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14:presetBounceEnd="40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40000">
                                          <p:cBhvr additive="base">
                                            <p:cTn id="2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40000">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14:bounceEnd="40000">
                                          <p:cBhvr additive="base">
                                            <p:cTn id="31"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32" dur="75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0000">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14:bounceEnd="40000">
                                          <p:cBhvr additive="base">
                                            <p:cTn id="35"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36" dur="75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40000">
                                      <p:stCondLst>
                                        <p:cond delay="75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75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40" dur="75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8">
                                                <p:txEl>
                                                  <p:pRg st="0" end="0"/>
                                                </p:txEl>
                                              </p:spTgt>
                                            </p:tgtEl>
                                          </p:cBhvr>
                                        </p:animEffect>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750" fill="hold"/>
                                            <p:tgtEl>
                                              <p:spTgt spid="25"/>
                                            </p:tgtEl>
                                            <p:attrNameLst>
                                              <p:attrName>ppt_x</p:attrName>
                                            </p:attrNameLst>
                                          </p:cBhvr>
                                          <p:tavLst>
                                            <p:tav tm="0">
                                              <p:val>
                                                <p:strVal val="#ppt_x"/>
                                              </p:val>
                                            </p:tav>
                                            <p:tav tm="100000">
                                              <p:val>
                                                <p:strVal val="#ppt_x"/>
                                              </p:val>
                                            </p:tav>
                                          </p:tavLst>
                                        </p:anim>
                                        <p:anim calcmode="lin" valueType="num">
                                          <p:cBhvr additive="base">
                                            <p:cTn id="32" dur="75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750" fill="hold"/>
                                            <p:tgtEl>
                                              <p:spTgt spid="30"/>
                                            </p:tgtEl>
                                            <p:attrNameLst>
                                              <p:attrName>ppt_x</p:attrName>
                                            </p:attrNameLst>
                                          </p:cBhvr>
                                          <p:tavLst>
                                            <p:tav tm="0">
                                              <p:val>
                                                <p:strVal val="#ppt_x"/>
                                              </p:val>
                                            </p:tav>
                                            <p:tav tm="100000">
                                              <p:val>
                                                <p:strVal val="#ppt_x"/>
                                              </p:val>
                                            </p:tav>
                                          </p:tavLst>
                                        </p:anim>
                                        <p:anim calcmode="lin" valueType="num">
                                          <p:cBhvr additive="base">
                                            <p:cTn id="36" dur="75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750" fill="hold"/>
                                            <p:tgtEl>
                                              <p:spTgt spid="35"/>
                                            </p:tgtEl>
                                            <p:attrNameLst>
                                              <p:attrName>ppt_x</p:attrName>
                                            </p:attrNameLst>
                                          </p:cBhvr>
                                          <p:tavLst>
                                            <p:tav tm="0">
                                              <p:val>
                                                <p:strVal val="#ppt_x"/>
                                              </p:val>
                                            </p:tav>
                                            <p:tav tm="100000">
                                              <p:val>
                                                <p:strVal val="#ppt_x"/>
                                              </p:val>
                                            </p:tav>
                                          </p:tavLst>
                                        </p:anim>
                                        <p:anim calcmode="lin" valueType="num">
                                          <p:cBhvr additive="base">
                                            <p:cTn id="40" dur="75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C3BDBCC-3C68-4138-97E8-5A1160C24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539426"/>
            <a:ext cx="12190132" cy="2264898"/>
          </a:xfrm>
          <a:prstGeom prst="rect">
            <a:avLst/>
          </a:prstGeom>
        </p:spPr>
      </p:pic>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方正卡通简体" panose="03000509000000000000" pitchFamily="65" charset="-122"/>
              <a:ea typeface="方正卡通简体" panose="03000509000000000000" pitchFamily="65"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6775183" y="1479746"/>
            <a:ext cx="1597715" cy="132343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UTM Avo" panose="02040603050506020204" pitchFamily="18" charset="0"/>
                <a:ea typeface="方正卡通简体" panose="03000509000000000000" pitchFamily="65" charset="-122"/>
              </a:rPr>
              <a:t>01</a:t>
            </a:r>
            <a:endParaRPr lang="zh-CN" altLang="en-US" sz="8000" b="1" dirty="0">
              <a:solidFill>
                <a:schemeClr val="bg1"/>
              </a:solidFill>
              <a:latin typeface="UTM Avo" panose="02040603050506020204" pitchFamily="18" charset="0"/>
              <a:ea typeface="方正卡通简体" panose="03000509000000000000" pitchFamily="65"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5535625" y="2864924"/>
            <a:ext cx="4076829" cy="1938992"/>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6000" b="1" dirty="0" err="1">
                <a:solidFill>
                  <a:schemeClr val="bg1"/>
                </a:solidFill>
                <a:latin typeface="UTM Avo" panose="02040603050506020204" pitchFamily="18" charset="0"/>
                <a:ea typeface="方正卡通简体" panose="03000509000000000000" pitchFamily="65" charset="-122"/>
              </a:rPr>
              <a:t>Tìm</a:t>
            </a:r>
            <a:r>
              <a:rPr lang="en-US" altLang="zh-CN" sz="6000" b="1" dirty="0">
                <a:solidFill>
                  <a:schemeClr val="bg1"/>
                </a:solidFill>
                <a:latin typeface="UTM Avo" panose="02040603050506020204" pitchFamily="18" charset="0"/>
                <a:ea typeface="方正卡通简体" panose="03000509000000000000" pitchFamily="65" charset="-122"/>
              </a:rPr>
              <a:t> </a:t>
            </a:r>
            <a:r>
              <a:rPr lang="en-US" altLang="zh-CN" sz="6000" b="1" dirty="0" err="1">
                <a:solidFill>
                  <a:schemeClr val="bg1"/>
                </a:solidFill>
                <a:latin typeface="UTM Avo" panose="02040603050506020204" pitchFamily="18" charset="0"/>
                <a:ea typeface="方正卡通简体" panose="03000509000000000000" pitchFamily="65" charset="-122"/>
              </a:rPr>
              <a:t>hiểu</a:t>
            </a:r>
            <a:endParaRPr lang="en-US" altLang="zh-CN" sz="6000" b="1" dirty="0">
              <a:solidFill>
                <a:schemeClr val="bg1"/>
              </a:solidFill>
              <a:latin typeface="UTM Avo" panose="02040603050506020204" pitchFamily="18" charset="0"/>
              <a:ea typeface="方正卡通简体" panose="03000509000000000000" pitchFamily="65" charset="-122"/>
            </a:endParaRPr>
          </a:p>
          <a:p>
            <a:pPr algn="ctr"/>
            <a:r>
              <a:rPr lang="en-US" altLang="zh-CN" sz="6000" b="1" dirty="0" err="1">
                <a:solidFill>
                  <a:schemeClr val="bg1"/>
                </a:solidFill>
                <a:latin typeface="UTM Avo" panose="02040603050506020204" pitchFamily="18" charset="0"/>
                <a:ea typeface="方正卡通简体" panose="03000509000000000000" pitchFamily="65" charset="-122"/>
              </a:rPr>
              <a:t>bài</a:t>
            </a:r>
            <a:endParaRPr lang="zh-CN" altLang="en-US" sz="6000" b="1" dirty="0">
              <a:solidFill>
                <a:schemeClr val="bg1"/>
              </a:solidFill>
              <a:latin typeface="UTM Avo" panose="02040603050506020204" pitchFamily="18" charset="0"/>
              <a:ea typeface="方正卡通简体" panose="03000509000000000000" pitchFamily="65" charset="-122"/>
            </a:endParaRPr>
          </a:p>
        </p:txBody>
      </p:sp>
      <p:pic>
        <p:nvPicPr>
          <p:cNvPr id="10" name="图片 9">
            <a:extLst>
              <a:ext uri="{FF2B5EF4-FFF2-40B4-BE49-F238E27FC236}">
                <a16:creationId xmlns:a16="http://schemas.microsoft.com/office/drawing/2014/main" id="{90D81F95-1D52-4965-8762-33874AF3674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166" y="-102479"/>
            <a:ext cx="4983475" cy="6506204"/>
          </a:xfrm>
          <a:prstGeom prst="rect">
            <a:avLst/>
          </a:prstGeom>
        </p:spPr>
      </p:pic>
    </p:spTree>
    <p:extLst>
      <p:ext uri="{BB962C8B-B14F-4D97-AF65-F5344CB8AC3E}">
        <p14:creationId xmlns:p14="http://schemas.microsoft.com/office/powerpoint/2010/main" val="3436127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63" presetClass="path" presetSubtype="0" accel="50000" decel="50000" fill="hold" nodeType="withEffect">
                                  <p:stCondLst>
                                    <p:cond delay="0"/>
                                  </p:stCondLst>
                                  <p:childTnLst>
                                    <p:animMotion origin="layout" path="M 0.013474 0.937444 L 0 0 E" pathEditMode="relative" ptsTypes="">
                                      <p:cBhvr>
                                        <p:cTn id="25" dur="2000" fill="hold"/>
                                        <p:tgtEl>
                                          <p:spTgt spid="10"/>
                                        </p:tgtEl>
                                        <p:attrNameLst>
                                          <p:attrName>ppt_x</p:attrName>
                                          <p:attrName>ppt_y</p:attrName>
                                        </p:attrNameLst>
                                      </p:cBhvr>
                                    </p:animMotion>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04D6B50-74CD-4C1A-A820-6137F26F8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18" name="图片 17">
            <a:extLst>
              <a:ext uri="{FF2B5EF4-FFF2-40B4-BE49-F238E27FC236}">
                <a16:creationId xmlns:a16="http://schemas.microsoft.com/office/drawing/2014/main" id="{A9B6DA59-1723-44B2-9A59-1AE041945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grpSp>
        <p:nvGrpSpPr>
          <p:cNvPr id="20" name="Group 19">
            <a:extLst>
              <a:ext uri="{FF2B5EF4-FFF2-40B4-BE49-F238E27FC236}">
                <a16:creationId xmlns:a16="http://schemas.microsoft.com/office/drawing/2014/main" id="{7381DF16-5D4C-4BD4-BE91-9BC1D546DA0E}"/>
              </a:ext>
            </a:extLst>
          </p:cNvPr>
          <p:cNvGrpSpPr/>
          <p:nvPr/>
        </p:nvGrpSpPr>
        <p:grpSpPr>
          <a:xfrm>
            <a:off x="723900" y="290286"/>
            <a:ext cx="10706100" cy="6110514"/>
            <a:chOff x="685800" y="-1066800"/>
            <a:chExt cx="10706100" cy="8763000"/>
          </a:xfrm>
        </p:grpSpPr>
        <p:sp>
          <p:nvSpPr>
            <p:cNvPr id="2" name="Rectangle: Rounded Corners 1">
              <a:extLst>
                <a:ext uri="{FF2B5EF4-FFF2-40B4-BE49-F238E27FC236}">
                  <a16:creationId xmlns:a16="http://schemas.microsoft.com/office/drawing/2014/main" id="{EA0B6CCF-D0B6-4B4B-8B44-D0A4D82718AA}"/>
                </a:ext>
              </a:extLst>
            </p:cNvPr>
            <p:cNvSpPr/>
            <p:nvPr/>
          </p:nvSpPr>
          <p:spPr>
            <a:xfrm>
              <a:off x="800100" y="-952500"/>
              <a:ext cx="10591800" cy="8648700"/>
            </a:xfrm>
            <a:prstGeom prst="roundRect">
              <a:avLst>
                <a:gd name="adj" fmla="val 13143"/>
              </a:avLst>
            </a:prstGeom>
            <a:solidFill>
              <a:srgbClr val="2184BE"/>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655111C-BDE0-4C17-AD72-C63C247FD828}"/>
                </a:ext>
              </a:extLst>
            </p:cNvPr>
            <p:cNvSpPr/>
            <p:nvPr/>
          </p:nvSpPr>
          <p:spPr>
            <a:xfrm>
              <a:off x="685800" y="-1066800"/>
              <a:ext cx="10591800" cy="8648700"/>
            </a:xfrm>
            <a:prstGeom prst="roundRect">
              <a:avLst>
                <a:gd name="adj" fmla="val 13143"/>
              </a:avLst>
            </a:prstGeom>
            <a:solidFill>
              <a:schemeClr val="bg1"/>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11">
            <a:extLst>
              <a:ext uri="{FF2B5EF4-FFF2-40B4-BE49-F238E27FC236}">
                <a16:creationId xmlns:a16="http://schemas.microsoft.com/office/drawing/2014/main" id="{009D9BEB-621C-4D43-811F-93D219D64AF2}"/>
              </a:ext>
            </a:extLst>
          </p:cNvPr>
          <p:cNvPicPr>
            <a:picLocks noChangeAspect="1"/>
          </p:cNvPicPr>
          <p:nvPr/>
        </p:nvPicPr>
        <p:blipFill>
          <a:blip r:embed="rId4"/>
          <a:stretch>
            <a:fillRect/>
          </a:stretch>
        </p:blipFill>
        <p:spPr>
          <a:xfrm rot="20518164">
            <a:off x="832278" y="5408331"/>
            <a:ext cx="616338" cy="1025503"/>
          </a:xfrm>
          <a:prstGeom prst="rect">
            <a:avLst/>
          </a:prstGeom>
        </p:spPr>
      </p:pic>
      <p:sp>
        <p:nvSpPr>
          <p:cNvPr id="21" name="Rectangle 20">
            <a:extLst>
              <a:ext uri="{FF2B5EF4-FFF2-40B4-BE49-F238E27FC236}">
                <a16:creationId xmlns:a16="http://schemas.microsoft.com/office/drawing/2014/main" id="{3822C56A-50C4-4B62-A2E1-89525D41AB20}"/>
              </a:ext>
            </a:extLst>
          </p:cNvPr>
          <p:cNvSpPr/>
          <p:nvPr/>
        </p:nvSpPr>
        <p:spPr>
          <a:xfrm>
            <a:off x="1036077" y="540657"/>
            <a:ext cx="9974823" cy="5493812"/>
          </a:xfrm>
          <a:prstGeom prst="rect">
            <a:avLst/>
          </a:prstGeom>
        </p:spPr>
        <p:txBody>
          <a:bodyPr wrap="square">
            <a:spAutoFit/>
          </a:bodyPr>
          <a:lstStyle/>
          <a:p>
            <a:pPr algn="ctr">
              <a:spcBef>
                <a:spcPct val="50000"/>
              </a:spcBef>
            </a:pPr>
            <a:r>
              <a:rPr lang="en-US" sz="2700" b="1" dirty="0" err="1">
                <a:solidFill>
                  <a:srgbClr val="0000FF"/>
                </a:solidFill>
                <a:latin typeface="UTM Avo" panose="02040603050506020204" pitchFamily="18" charset="0"/>
                <a:cs typeface="Times New Roman" panose="02020603050405020304" pitchFamily="18" charset="0"/>
              </a:rPr>
              <a:t>Họa</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sĩ</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Tô</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Ngọc</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Vân</a:t>
            </a:r>
            <a:endParaRPr lang="en-US" sz="2700" b="1" dirty="0">
              <a:solidFill>
                <a:srgbClr val="0000FF"/>
              </a:solidFill>
              <a:latin typeface="UTM Avo" panose="02040603050506020204" pitchFamily="18" charset="0"/>
              <a:cs typeface="Times New Roman" panose="02020603050405020304" pitchFamily="18" charset="0"/>
            </a:endParaRPr>
          </a:p>
          <a:p>
            <a:pPr algn="just">
              <a:spcBef>
                <a:spcPct val="50000"/>
              </a:spcBef>
            </a:pPr>
            <a:r>
              <a:rPr lang="en-US" sz="2700" b="1"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Tô</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Ngọc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một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tốt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nghiệp</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Trường</a:t>
            </a:r>
            <a:r>
              <a:rPr lang="en-US" sz="2700" dirty="0">
                <a:latin typeface="UTM Avo" panose="02040603050506020204" pitchFamily="18" charset="0"/>
                <a:cs typeface="Times New Roman" panose="02020603050405020304" pitchFamily="18" charset="0"/>
              </a:rPr>
              <a:t> Cao </a:t>
            </a:r>
            <a:r>
              <a:rPr lang="en-US" sz="2700" dirty="0" err="1">
                <a:latin typeface="UTM Avo" panose="02040603050506020204" pitchFamily="18" charset="0"/>
                <a:cs typeface="Times New Roman" panose="02020603050405020304" pitchFamily="18" charset="0"/>
              </a:rPr>
              <a:t>đẳng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thuật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Dương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năm</a:t>
            </a:r>
            <a:r>
              <a:rPr lang="en-US" sz="2700" dirty="0">
                <a:latin typeface="UTM Avo" panose="02040603050506020204" pitchFamily="18" charset="0"/>
                <a:cs typeface="Times New Roman" panose="02020603050405020304" pitchFamily="18" charset="0"/>
              </a:rPr>
              <a:t> 1931 </a:t>
            </a:r>
            <a:r>
              <a:rPr lang="en-US" sz="2700" dirty="0" err="1">
                <a:latin typeface="UTM Avo" panose="02040603050506020204" pitchFamily="18" charset="0"/>
                <a:cs typeface="Times New Roman" panose="02020603050405020304" pitchFamily="18" charset="0"/>
              </a:rPr>
              <a:t>và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sớm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nổi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từ</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Tám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với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bức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Ánh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mặt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trời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Thiếu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nữ</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huệ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Thiếu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nữ</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sen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độc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lập</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hái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tham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gia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bằng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hội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của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mình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Trong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chiến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Điện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Biên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Phủ</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cùng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bộ</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đội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hỏa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tuyến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vẽ</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nhiều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về</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tiếc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chỉ</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ngày</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chiến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thắng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gần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một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người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đã</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ngã</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xuống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khi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chưa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đầy</a:t>
            </a:r>
            <a:r>
              <a:rPr lang="en-US" sz="2700" dirty="0">
                <a:latin typeface="UTM Avo" panose="02040603050506020204" pitchFamily="18" charset="0"/>
                <a:cs typeface="Times New Roman" panose="02020603050405020304" pitchFamily="18" charset="0"/>
              </a:rPr>
              <a:t> 50 </a:t>
            </a:r>
            <a:r>
              <a:rPr lang="en-US" sz="2700" dirty="0" err="1">
                <a:latin typeface="UTM Avo" panose="02040603050506020204" pitchFamily="18" charset="0"/>
                <a:cs typeface="Times New Roman" panose="02020603050405020304" pitchFamily="18" charset="0"/>
              </a:rPr>
              <a:t>tuổi</a:t>
            </a:r>
            <a:r>
              <a:rPr lang="en-US" sz="2700" dirty="0">
                <a:latin typeface="UTM Avo" panose="02040603050506020204" pitchFamily="18" charset="0"/>
                <a:cs typeface="Times New Roman" panose="02020603050405020304" pitchFamily="18" charset="0"/>
              </a:rPr>
              <a:t>.</a:t>
            </a:r>
          </a:p>
          <a:p>
            <a:pPr algn="r">
              <a:spcBef>
                <a:spcPct val="50000"/>
              </a:spcBef>
            </a:pPr>
            <a:r>
              <a:rPr lang="en-US" sz="2700" dirty="0">
                <a:latin typeface="UTM Avo" panose="02040603050506020204" pitchFamily="18" charset="0"/>
                <a:cs typeface="Times New Roman" panose="02020603050405020304" pitchFamily="18" charset="0"/>
              </a:rPr>
              <a:t>	  Theo </a:t>
            </a:r>
            <a:r>
              <a:rPr lang="en-US" sz="2700" dirty="0" err="1">
                <a:latin typeface="UTM Avo" panose="02040603050506020204" pitchFamily="18" charset="0"/>
                <a:cs typeface="Times New Roman" panose="02020603050405020304" pitchFamily="18" charset="0"/>
              </a:rPr>
              <a:t>Từ</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điển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vật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Việt</a:t>
            </a:r>
            <a:r>
              <a:rPr lang="en-US" sz="2700" dirty="0">
                <a:latin typeface="UTM Avo" panose="02040603050506020204" pitchFamily="18" charset="0"/>
                <a:cs typeface="Times New Roman" panose="02020603050405020304" pitchFamily="18" charset="0"/>
              </a:rPr>
              <a:t> Nam</a:t>
            </a:r>
          </a:p>
        </p:txBody>
      </p:sp>
      <p:pic>
        <p:nvPicPr>
          <p:cNvPr id="9" name="图片 14">
            <a:extLst>
              <a:ext uri="{FF2B5EF4-FFF2-40B4-BE49-F238E27FC236}">
                <a16:creationId xmlns:a16="http://schemas.microsoft.com/office/drawing/2014/main" id="{C37E2A33-3621-4273-809D-9DF8C8AB0C2E}"/>
              </a:ext>
            </a:extLst>
          </p:cNvPr>
          <p:cNvPicPr>
            <a:picLocks noChangeAspect="1"/>
          </p:cNvPicPr>
          <p:nvPr/>
        </p:nvPicPr>
        <p:blipFill>
          <a:blip r:embed="rId5"/>
          <a:stretch>
            <a:fillRect/>
          </a:stretch>
        </p:blipFill>
        <p:spPr>
          <a:xfrm>
            <a:off x="1345426" y="5759702"/>
            <a:ext cx="408303" cy="737114"/>
          </a:xfrm>
          <a:prstGeom prst="rect">
            <a:avLst/>
          </a:prstGeom>
        </p:spPr>
      </p:pic>
      <p:pic>
        <p:nvPicPr>
          <p:cNvPr id="10" name="图片 16">
            <a:extLst>
              <a:ext uri="{FF2B5EF4-FFF2-40B4-BE49-F238E27FC236}">
                <a16:creationId xmlns:a16="http://schemas.microsoft.com/office/drawing/2014/main" id="{D50BE938-C845-4CBB-8F3C-FDEA13E0B4CF}"/>
              </a:ext>
            </a:extLst>
          </p:cNvPr>
          <p:cNvPicPr>
            <a:picLocks noChangeAspect="1"/>
          </p:cNvPicPr>
          <p:nvPr/>
        </p:nvPicPr>
        <p:blipFill>
          <a:blip r:embed="rId6"/>
          <a:stretch>
            <a:fillRect/>
          </a:stretch>
        </p:blipFill>
        <p:spPr>
          <a:xfrm>
            <a:off x="1712263" y="5431104"/>
            <a:ext cx="672870" cy="1031734"/>
          </a:xfrm>
          <a:prstGeom prst="rect">
            <a:avLst/>
          </a:prstGeom>
        </p:spPr>
      </p:pic>
    </p:spTree>
    <p:extLst>
      <p:ext uri="{BB962C8B-B14F-4D97-AF65-F5344CB8AC3E}">
        <p14:creationId xmlns:p14="http://schemas.microsoft.com/office/powerpoint/2010/main" val="276376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04D6B50-74CD-4C1A-A820-6137F26F8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18" name="图片 17">
            <a:extLst>
              <a:ext uri="{FF2B5EF4-FFF2-40B4-BE49-F238E27FC236}">
                <a16:creationId xmlns:a16="http://schemas.microsoft.com/office/drawing/2014/main" id="{A9B6DA59-1723-44B2-9A59-1AE041945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grpSp>
        <p:nvGrpSpPr>
          <p:cNvPr id="20" name="Group 19">
            <a:extLst>
              <a:ext uri="{FF2B5EF4-FFF2-40B4-BE49-F238E27FC236}">
                <a16:creationId xmlns:a16="http://schemas.microsoft.com/office/drawing/2014/main" id="{7381DF16-5D4C-4BD4-BE91-9BC1D546DA0E}"/>
              </a:ext>
            </a:extLst>
          </p:cNvPr>
          <p:cNvGrpSpPr/>
          <p:nvPr/>
        </p:nvGrpSpPr>
        <p:grpSpPr>
          <a:xfrm>
            <a:off x="723900" y="247650"/>
            <a:ext cx="10706100" cy="6153150"/>
            <a:chOff x="685800" y="-1066800"/>
            <a:chExt cx="10706100" cy="8763000"/>
          </a:xfrm>
        </p:grpSpPr>
        <p:sp>
          <p:nvSpPr>
            <p:cNvPr id="2" name="Rectangle: Rounded Corners 1">
              <a:extLst>
                <a:ext uri="{FF2B5EF4-FFF2-40B4-BE49-F238E27FC236}">
                  <a16:creationId xmlns:a16="http://schemas.microsoft.com/office/drawing/2014/main" id="{EA0B6CCF-D0B6-4B4B-8B44-D0A4D82718AA}"/>
                </a:ext>
              </a:extLst>
            </p:cNvPr>
            <p:cNvSpPr/>
            <p:nvPr/>
          </p:nvSpPr>
          <p:spPr>
            <a:xfrm>
              <a:off x="800100" y="-952500"/>
              <a:ext cx="10591800" cy="8648700"/>
            </a:xfrm>
            <a:prstGeom prst="roundRect">
              <a:avLst>
                <a:gd name="adj" fmla="val 13143"/>
              </a:avLst>
            </a:prstGeom>
            <a:solidFill>
              <a:srgbClr val="2184BE"/>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655111C-BDE0-4C17-AD72-C63C247FD828}"/>
                </a:ext>
              </a:extLst>
            </p:cNvPr>
            <p:cNvSpPr/>
            <p:nvPr/>
          </p:nvSpPr>
          <p:spPr>
            <a:xfrm>
              <a:off x="685800" y="-1066800"/>
              <a:ext cx="10591800" cy="8648700"/>
            </a:xfrm>
            <a:prstGeom prst="roundRect">
              <a:avLst>
                <a:gd name="adj" fmla="val 13143"/>
              </a:avLst>
            </a:prstGeom>
            <a:solidFill>
              <a:schemeClr val="bg1"/>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2">
            <a:extLst>
              <a:ext uri="{FF2B5EF4-FFF2-40B4-BE49-F238E27FC236}">
                <a16:creationId xmlns:a16="http://schemas.microsoft.com/office/drawing/2014/main" id="{1FBF6EFD-6304-43D1-9FDA-C92C7C78E991}"/>
              </a:ext>
            </a:extLst>
          </p:cNvPr>
          <p:cNvSpPr txBox="1"/>
          <p:nvPr/>
        </p:nvSpPr>
        <p:spPr>
          <a:xfrm>
            <a:off x="5981701" y="571500"/>
            <a:ext cx="4876800" cy="5509200"/>
          </a:xfrm>
          <a:prstGeom prst="rect">
            <a:avLst/>
          </a:prstGeom>
          <a:noFill/>
          <a:ln w="9525">
            <a:noFill/>
          </a:ln>
        </p:spPr>
        <p:txBody>
          <a:bodyPr wrap="square">
            <a:spAutoFit/>
          </a:bodyPr>
          <a:lstStyle/>
          <a:p>
            <a:pPr algn="just"/>
            <a:r>
              <a:rPr sz="3200" b="1" dirty="0">
                <a:latin typeface="UTM Avo" panose="02040603050506020204" pitchFamily="18" charset="0"/>
                <a:cs typeface="Times New Roman" panose="02020603050405020304" pitchFamily="18" charset="0"/>
              </a:rPr>
              <a:t>     Tô Ngọc Vân – </a:t>
            </a:r>
            <a:r>
              <a:rPr sz="3200" dirty="0">
                <a:latin typeface="UTM Avo" panose="02040603050506020204" pitchFamily="18" charset="0"/>
                <a:cs typeface="Times New Roman" panose="02020603050405020304" pitchFamily="18" charset="0"/>
              </a:rPr>
              <a:t>một họa sĩ bậc thầy trong nền mỹ thuật Đông Dương ( 1906 – 1954). Ông là người con ưu tú của dân tộc đã tham gia cách mạng, chiến đấu bằng tài năng hội họa của mình – đặc biệt là trong chiến dịch lịch sử Điện Biên Phủ. </a:t>
            </a:r>
            <a:endParaRPr lang="vi-VN" altLang="x-none"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22C1DAF-1113-43BE-B756-DE20C17C9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625" y="488948"/>
            <a:ext cx="4033025" cy="5511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456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04D6B50-74CD-4C1A-A820-6137F26F8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18" name="图片 17">
            <a:extLst>
              <a:ext uri="{FF2B5EF4-FFF2-40B4-BE49-F238E27FC236}">
                <a16:creationId xmlns:a16="http://schemas.microsoft.com/office/drawing/2014/main" id="{A9B6DA59-1723-44B2-9A59-1AE041945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20570" y="6145672"/>
            <a:ext cx="12190132" cy="2264898"/>
          </a:xfrm>
          <a:prstGeom prst="rect">
            <a:avLst/>
          </a:prstGeom>
        </p:spPr>
      </p:pic>
      <p:grpSp>
        <p:nvGrpSpPr>
          <p:cNvPr id="20" name="Group 19">
            <a:extLst>
              <a:ext uri="{FF2B5EF4-FFF2-40B4-BE49-F238E27FC236}">
                <a16:creationId xmlns:a16="http://schemas.microsoft.com/office/drawing/2014/main" id="{7381DF16-5D4C-4BD4-BE91-9BC1D546DA0E}"/>
              </a:ext>
            </a:extLst>
          </p:cNvPr>
          <p:cNvGrpSpPr/>
          <p:nvPr/>
        </p:nvGrpSpPr>
        <p:grpSpPr>
          <a:xfrm>
            <a:off x="723900" y="290286"/>
            <a:ext cx="10706100" cy="6110514"/>
            <a:chOff x="685800" y="-1066800"/>
            <a:chExt cx="10706100" cy="8763000"/>
          </a:xfrm>
        </p:grpSpPr>
        <p:sp>
          <p:nvSpPr>
            <p:cNvPr id="2" name="Rectangle: Rounded Corners 1">
              <a:extLst>
                <a:ext uri="{FF2B5EF4-FFF2-40B4-BE49-F238E27FC236}">
                  <a16:creationId xmlns:a16="http://schemas.microsoft.com/office/drawing/2014/main" id="{EA0B6CCF-D0B6-4B4B-8B44-D0A4D82718AA}"/>
                </a:ext>
              </a:extLst>
            </p:cNvPr>
            <p:cNvSpPr/>
            <p:nvPr/>
          </p:nvSpPr>
          <p:spPr>
            <a:xfrm>
              <a:off x="800100" y="-952500"/>
              <a:ext cx="10591800" cy="8648700"/>
            </a:xfrm>
            <a:prstGeom prst="roundRect">
              <a:avLst>
                <a:gd name="adj" fmla="val 13143"/>
              </a:avLst>
            </a:prstGeom>
            <a:solidFill>
              <a:srgbClr val="2184BE"/>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655111C-BDE0-4C17-AD72-C63C247FD828}"/>
                </a:ext>
              </a:extLst>
            </p:cNvPr>
            <p:cNvSpPr/>
            <p:nvPr/>
          </p:nvSpPr>
          <p:spPr>
            <a:xfrm>
              <a:off x="685800" y="-1066800"/>
              <a:ext cx="10591800" cy="8648700"/>
            </a:xfrm>
            <a:prstGeom prst="roundRect">
              <a:avLst>
                <a:gd name="adj" fmla="val 13143"/>
              </a:avLst>
            </a:prstGeom>
            <a:solidFill>
              <a:schemeClr val="bg1"/>
            </a:solidFill>
            <a:ln>
              <a:solidFill>
                <a:srgbClr val="218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11">
            <a:extLst>
              <a:ext uri="{FF2B5EF4-FFF2-40B4-BE49-F238E27FC236}">
                <a16:creationId xmlns:a16="http://schemas.microsoft.com/office/drawing/2014/main" id="{009D9BEB-621C-4D43-811F-93D219D64AF2}"/>
              </a:ext>
            </a:extLst>
          </p:cNvPr>
          <p:cNvPicPr>
            <a:picLocks noChangeAspect="1"/>
          </p:cNvPicPr>
          <p:nvPr/>
        </p:nvPicPr>
        <p:blipFill>
          <a:blip r:embed="rId4"/>
          <a:stretch>
            <a:fillRect/>
          </a:stretch>
        </p:blipFill>
        <p:spPr>
          <a:xfrm rot="20518164">
            <a:off x="832278" y="5408331"/>
            <a:ext cx="616338" cy="1025503"/>
          </a:xfrm>
          <a:prstGeom prst="rect">
            <a:avLst/>
          </a:prstGeom>
        </p:spPr>
      </p:pic>
      <p:pic>
        <p:nvPicPr>
          <p:cNvPr id="9" name="图片 14">
            <a:extLst>
              <a:ext uri="{FF2B5EF4-FFF2-40B4-BE49-F238E27FC236}">
                <a16:creationId xmlns:a16="http://schemas.microsoft.com/office/drawing/2014/main" id="{C37E2A33-3621-4273-809D-9DF8C8AB0C2E}"/>
              </a:ext>
            </a:extLst>
          </p:cNvPr>
          <p:cNvPicPr>
            <a:picLocks noChangeAspect="1"/>
          </p:cNvPicPr>
          <p:nvPr/>
        </p:nvPicPr>
        <p:blipFill>
          <a:blip r:embed="rId5"/>
          <a:stretch>
            <a:fillRect/>
          </a:stretch>
        </p:blipFill>
        <p:spPr>
          <a:xfrm>
            <a:off x="1345426" y="5759702"/>
            <a:ext cx="408303" cy="737114"/>
          </a:xfrm>
          <a:prstGeom prst="rect">
            <a:avLst/>
          </a:prstGeom>
        </p:spPr>
      </p:pic>
      <p:pic>
        <p:nvPicPr>
          <p:cNvPr id="10" name="图片 16">
            <a:extLst>
              <a:ext uri="{FF2B5EF4-FFF2-40B4-BE49-F238E27FC236}">
                <a16:creationId xmlns:a16="http://schemas.microsoft.com/office/drawing/2014/main" id="{D50BE938-C845-4CBB-8F3C-FDEA13E0B4CF}"/>
              </a:ext>
            </a:extLst>
          </p:cNvPr>
          <p:cNvPicPr>
            <a:picLocks noChangeAspect="1"/>
          </p:cNvPicPr>
          <p:nvPr/>
        </p:nvPicPr>
        <p:blipFill>
          <a:blip r:embed="rId6"/>
          <a:stretch>
            <a:fillRect/>
          </a:stretch>
        </p:blipFill>
        <p:spPr>
          <a:xfrm>
            <a:off x="1712263" y="5431104"/>
            <a:ext cx="672870" cy="1031734"/>
          </a:xfrm>
          <a:prstGeom prst="rect">
            <a:avLst/>
          </a:prstGeom>
        </p:spPr>
      </p:pic>
      <p:sp>
        <p:nvSpPr>
          <p:cNvPr id="3" name="Rectangle: Rounded Corners 2">
            <a:extLst>
              <a:ext uri="{FF2B5EF4-FFF2-40B4-BE49-F238E27FC236}">
                <a16:creationId xmlns:a16="http://schemas.microsoft.com/office/drawing/2014/main" id="{06193479-67AE-4D15-8F21-D06E5F9B33A5}"/>
              </a:ext>
            </a:extLst>
          </p:cNvPr>
          <p:cNvSpPr/>
          <p:nvPr/>
        </p:nvSpPr>
        <p:spPr>
          <a:xfrm>
            <a:off x="6845300" y="1219200"/>
            <a:ext cx="1282700" cy="419100"/>
          </a:xfrm>
          <a:prstGeom prst="roundRect">
            <a:avLst/>
          </a:prstGeom>
          <a:solidFill>
            <a:srgbClr val="FFC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DAF9C34-DAEC-4EFA-B367-A48FED6FC738}"/>
              </a:ext>
            </a:extLst>
          </p:cNvPr>
          <p:cNvSpPr/>
          <p:nvPr/>
        </p:nvSpPr>
        <p:spPr>
          <a:xfrm>
            <a:off x="8458200" y="4102100"/>
            <a:ext cx="1168400" cy="419100"/>
          </a:xfrm>
          <a:prstGeom prst="roundRect">
            <a:avLst/>
          </a:prstGeom>
          <a:solidFill>
            <a:srgbClr val="FFC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E9E9825-28A1-4D32-A6BA-751AFB64A912}"/>
              </a:ext>
            </a:extLst>
          </p:cNvPr>
          <p:cNvSpPr/>
          <p:nvPr/>
        </p:nvSpPr>
        <p:spPr>
          <a:xfrm>
            <a:off x="1092200" y="4102100"/>
            <a:ext cx="1803400" cy="419100"/>
          </a:xfrm>
          <a:prstGeom prst="roundRect">
            <a:avLst/>
          </a:prstGeom>
          <a:solidFill>
            <a:srgbClr val="FFC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A40223D-0822-4AF4-9A85-3CCD4E57F72F}"/>
              </a:ext>
            </a:extLst>
          </p:cNvPr>
          <p:cNvSpPr/>
          <p:nvPr/>
        </p:nvSpPr>
        <p:spPr>
          <a:xfrm>
            <a:off x="2997200" y="4102100"/>
            <a:ext cx="1841500" cy="419100"/>
          </a:xfrm>
          <a:prstGeom prst="roundRect">
            <a:avLst/>
          </a:prstGeom>
          <a:solidFill>
            <a:srgbClr val="FFC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22C56A-50C4-4B62-A2E1-89525D41AB20}"/>
              </a:ext>
            </a:extLst>
          </p:cNvPr>
          <p:cNvSpPr/>
          <p:nvPr/>
        </p:nvSpPr>
        <p:spPr>
          <a:xfrm>
            <a:off x="1036077" y="540657"/>
            <a:ext cx="9974823" cy="5493812"/>
          </a:xfrm>
          <a:prstGeom prst="rect">
            <a:avLst/>
          </a:prstGeom>
        </p:spPr>
        <p:txBody>
          <a:bodyPr wrap="square">
            <a:spAutoFit/>
          </a:bodyPr>
          <a:lstStyle/>
          <a:p>
            <a:pPr algn="ctr">
              <a:spcBef>
                <a:spcPct val="50000"/>
              </a:spcBef>
            </a:pPr>
            <a:r>
              <a:rPr lang="en-US" sz="2700" b="1" dirty="0" err="1">
                <a:solidFill>
                  <a:srgbClr val="0000FF"/>
                </a:solidFill>
                <a:latin typeface="UTM Avo" panose="02040603050506020204" pitchFamily="18" charset="0"/>
                <a:cs typeface="Times New Roman" panose="02020603050405020304" pitchFamily="18" charset="0"/>
              </a:rPr>
              <a:t>Họa</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sĩ</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Tô</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Ngọc</a:t>
            </a:r>
            <a:r>
              <a:rPr lang="en-US" sz="2700" b="1" dirty="0">
                <a:solidFill>
                  <a:srgbClr val="0000FF"/>
                </a:solidFill>
                <a:latin typeface="UTM Avo" panose="02040603050506020204" pitchFamily="18" charset="0"/>
                <a:cs typeface="Times New Roman" panose="02020603050405020304" pitchFamily="18" charset="0"/>
              </a:rPr>
              <a:t> </a:t>
            </a:r>
            <a:r>
              <a:rPr lang="en-US" sz="2700" b="1" dirty="0" err="1">
                <a:solidFill>
                  <a:srgbClr val="0000FF"/>
                </a:solidFill>
                <a:latin typeface="UTM Avo" panose="02040603050506020204" pitchFamily="18" charset="0"/>
                <a:cs typeface="Times New Roman" panose="02020603050405020304" pitchFamily="18" charset="0"/>
              </a:rPr>
              <a:t>Vân</a:t>
            </a:r>
            <a:endParaRPr lang="en-US" sz="2700" b="1" dirty="0">
              <a:solidFill>
                <a:srgbClr val="0000FF"/>
              </a:solidFill>
              <a:latin typeface="UTM Avo" panose="02040603050506020204" pitchFamily="18" charset="0"/>
              <a:cs typeface="Times New Roman" panose="02020603050405020304" pitchFamily="18" charset="0"/>
            </a:endParaRPr>
          </a:p>
          <a:p>
            <a:pPr algn="just">
              <a:spcBef>
                <a:spcPct val="50000"/>
              </a:spcBef>
            </a:pPr>
            <a:r>
              <a:rPr lang="en-US" sz="2700" b="1"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Tô</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Ngọc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một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tốt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nghiệp</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Trường</a:t>
            </a:r>
            <a:r>
              <a:rPr lang="en-US" sz="2700" dirty="0">
                <a:latin typeface="UTM Avo" panose="02040603050506020204" pitchFamily="18" charset="0"/>
                <a:cs typeface="Times New Roman" panose="02020603050405020304" pitchFamily="18" charset="0"/>
              </a:rPr>
              <a:t> Cao </a:t>
            </a:r>
            <a:r>
              <a:rPr lang="en-US" sz="2700" dirty="0" err="1">
                <a:latin typeface="UTM Avo" panose="02040603050506020204" pitchFamily="18" charset="0"/>
                <a:cs typeface="Times New Roman" panose="02020603050405020304" pitchFamily="18" charset="0"/>
              </a:rPr>
              <a:t>đẳng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thuật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Dương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năm</a:t>
            </a:r>
            <a:r>
              <a:rPr lang="en-US" sz="2700" dirty="0">
                <a:latin typeface="UTM Avo" panose="02040603050506020204" pitchFamily="18" charset="0"/>
                <a:cs typeface="Times New Roman" panose="02020603050405020304" pitchFamily="18" charset="0"/>
              </a:rPr>
              <a:t> 1931 </a:t>
            </a:r>
            <a:r>
              <a:rPr lang="en-US" sz="2700" dirty="0" err="1">
                <a:latin typeface="UTM Avo" panose="02040603050506020204" pitchFamily="18" charset="0"/>
                <a:cs typeface="Times New Roman" panose="02020603050405020304" pitchFamily="18" charset="0"/>
              </a:rPr>
              <a:t>và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sớm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nổi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từ</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Tám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với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bức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Ánh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mặt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trời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Thiếu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nữ</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huệ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Thiếu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nữ</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hoa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sen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độc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lập</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hái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tham</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gia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bằng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hội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của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mình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Trong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chiến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Điện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Biên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Phủ</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cùng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bộ</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đội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dân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công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hỏa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tuyến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vẽ</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nhiều</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tranh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và</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về</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họ</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tiếc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chỉ</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trước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ngày</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chiến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thắng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gần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một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tháng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người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nghệ</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sĩ</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tài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năng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đã</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ngã</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xuống</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khi</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chưa</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đầy</a:t>
            </a:r>
            <a:r>
              <a:rPr lang="en-US" sz="2700" dirty="0">
                <a:latin typeface="UTM Avo" panose="02040603050506020204" pitchFamily="18" charset="0"/>
                <a:cs typeface="Times New Roman" panose="02020603050405020304" pitchFamily="18" charset="0"/>
              </a:rPr>
              <a:t> 50 </a:t>
            </a:r>
            <a:r>
              <a:rPr lang="en-US" sz="2700" dirty="0" err="1">
                <a:latin typeface="UTM Avo" panose="02040603050506020204" pitchFamily="18" charset="0"/>
                <a:cs typeface="Times New Roman" panose="02020603050405020304" pitchFamily="18" charset="0"/>
              </a:rPr>
              <a:t>tuổi</a:t>
            </a:r>
            <a:r>
              <a:rPr lang="en-US" sz="2700" dirty="0">
                <a:latin typeface="UTM Avo" panose="02040603050506020204" pitchFamily="18" charset="0"/>
                <a:cs typeface="Times New Roman" panose="02020603050405020304" pitchFamily="18" charset="0"/>
              </a:rPr>
              <a:t>.</a:t>
            </a:r>
          </a:p>
          <a:p>
            <a:pPr algn="r">
              <a:spcBef>
                <a:spcPct val="50000"/>
              </a:spcBef>
            </a:pPr>
            <a:r>
              <a:rPr lang="en-US" sz="2700" dirty="0">
                <a:latin typeface="UTM Avo" panose="02040603050506020204" pitchFamily="18" charset="0"/>
                <a:cs typeface="Times New Roman" panose="02020603050405020304" pitchFamily="18" charset="0"/>
              </a:rPr>
              <a:t>	  Theo </a:t>
            </a:r>
            <a:r>
              <a:rPr lang="en-US" sz="2700" dirty="0" err="1">
                <a:latin typeface="UTM Avo" panose="02040603050506020204" pitchFamily="18" charset="0"/>
                <a:cs typeface="Times New Roman" panose="02020603050405020304" pitchFamily="18" charset="0"/>
              </a:rPr>
              <a:t>Từ</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điển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các</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nhân</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vật</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lịch</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sử</a:t>
            </a:r>
            <a:r>
              <a:rPr lang="en-US" sz="2700" dirty="0">
                <a:latin typeface="UTM Avo" panose="02040603050506020204" pitchFamily="18" charset="0"/>
                <a:cs typeface="Times New Roman" panose="02020603050405020304" pitchFamily="18" charset="0"/>
              </a:rPr>
              <a:t> </a:t>
            </a:r>
            <a:r>
              <a:rPr lang="en-US" sz="2700" dirty="0" err="1">
                <a:latin typeface="UTM Avo" panose="02040603050506020204" pitchFamily="18" charset="0"/>
                <a:cs typeface="Times New Roman" panose="02020603050405020304" pitchFamily="18" charset="0"/>
              </a:rPr>
              <a:t>Việt</a:t>
            </a:r>
            <a:r>
              <a:rPr lang="en-US" sz="2700" dirty="0">
                <a:latin typeface="UTM Avo" panose="02040603050506020204" pitchFamily="18" charset="0"/>
                <a:cs typeface="Times New Roman" panose="02020603050405020304" pitchFamily="18" charset="0"/>
              </a:rPr>
              <a:t> Nam</a:t>
            </a:r>
          </a:p>
        </p:txBody>
      </p:sp>
      <p:grpSp>
        <p:nvGrpSpPr>
          <p:cNvPr id="7" name="Group 6">
            <a:extLst>
              <a:ext uri="{FF2B5EF4-FFF2-40B4-BE49-F238E27FC236}">
                <a16:creationId xmlns:a16="http://schemas.microsoft.com/office/drawing/2014/main" id="{6BD54B0E-432E-4DA9-85DD-81315A0FA39B}"/>
              </a:ext>
            </a:extLst>
          </p:cNvPr>
          <p:cNvGrpSpPr/>
          <p:nvPr/>
        </p:nvGrpSpPr>
        <p:grpSpPr>
          <a:xfrm>
            <a:off x="6800850" y="1638298"/>
            <a:ext cx="4267200" cy="1428751"/>
            <a:chOff x="6800850" y="1638298"/>
            <a:chExt cx="4267200" cy="1428751"/>
          </a:xfrm>
        </p:grpSpPr>
        <p:pic>
          <p:nvPicPr>
            <p:cNvPr id="5" name="Picture 4">
              <a:extLst>
                <a:ext uri="{FF2B5EF4-FFF2-40B4-BE49-F238E27FC236}">
                  <a16:creationId xmlns:a16="http://schemas.microsoft.com/office/drawing/2014/main" id="{380E2A98-D465-4135-B10C-354F08588BEC}"/>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445" t="35278" b="32500"/>
            <a:stretch/>
          </p:blipFill>
          <p:spPr>
            <a:xfrm flipV="1">
              <a:off x="6800850" y="1638298"/>
              <a:ext cx="4267200" cy="1428751"/>
            </a:xfrm>
            <a:prstGeom prst="rect">
              <a:avLst/>
            </a:prstGeom>
          </p:spPr>
        </p:pic>
        <p:sp>
          <p:nvSpPr>
            <p:cNvPr id="6" name="TextBox 5">
              <a:extLst>
                <a:ext uri="{FF2B5EF4-FFF2-40B4-BE49-F238E27FC236}">
                  <a16:creationId xmlns:a16="http://schemas.microsoft.com/office/drawing/2014/main" id="{F3182CE0-2B58-4EA8-8237-EE547136456A}"/>
                </a:ext>
              </a:extLst>
            </p:cNvPr>
            <p:cNvSpPr txBox="1"/>
            <p:nvPr/>
          </p:nvSpPr>
          <p:spPr>
            <a:xfrm>
              <a:off x="7429500" y="1962150"/>
              <a:ext cx="3371850" cy="830997"/>
            </a:xfrm>
            <a:prstGeom prst="rect">
              <a:avLst/>
            </a:prstGeom>
            <a:noFill/>
          </p:spPr>
          <p:txBody>
            <a:bodyPr wrap="square" rtlCol="0">
              <a:spAutoFit/>
            </a:bodyPr>
            <a:lstStyle/>
            <a:p>
              <a:r>
                <a:rPr lang="en-US" sz="2400" dirty="0" err="1">
                  <a:latin typeface="UTM Avo" panose="02040603050506020204" pitchFamily="18" charset="0"/>
                </a:rPr>
                <a:t>có</a:t>
              </a:r>
              <a:r>
                <a:rPr lang="en-US" sz="2400" dirty="0">
                  <a:latin typeface="UTM Avo" panose="02040603050506020204" pitchFamily="18" charset="0"/>
                </a:rPr>
                <a:t> </a:t>
              </a:r>
              <a:r>
                <a:rPr lang="en-US" sz="2400" dirty="0" err="1">
                  <a:latin typeface="UTM Avo" panose="02040603050506020204" pitchFamily="18" charset="0"/>
                </a:rPr>
                <a:t>tài</a:t>
              </a:r>
              <a:r>
                <a:rPr lang="en-US" sz="2400" dirty="0">
                  <a:latin typeface="UTM Avo" panose="02040603050506020204" pitchFamily="18" charset="0"/>
                </a:rPr>
                <a:t> </a:t>
              </a:r>
              <a:r>
                <a:rPr lang="en-US" sz="2400" dirty="0" err="1">
                  <a:latin typeface="UTM Avo" panose="02040603050506020204" pitchFamily="18" charset="0"/>
                </a:rPr>
                <a:t>về</a:t>
              </a:r>
              <a:r>
                <a:rPr lang="en-US" sz="2400" dirty="0">
                  <a:latin typeface="UTM Avo" panose="02040603050506020204" pitchFamily="18" charset="0"/>
                </a:rPr>
                <a:t> </a:t>
              </a:r>
              <a:r>
                <a:rPr lang="en-US" sz="2400" dirty="0" err="1">
                  <a:latin typeface="UTM Avo" panose="02040603050506020204" pitchFamily="18" charset="0"/>
                </a:rPr>
                <a:t>nghệ</a:t>
              </a:r>
              <a:r>
                <a:rPr lang="en-US" sz="2400" dirty="0">
                  <a:latin typeface="UTM Avo" panose="02040603050506020204" pitchFamily="18" charset="0"/>
                </a:rPr>
                <a:t> </a:t>
              </a:r>
              <a:r>
                <a:rPr lang="en-US" sz="2400" dirty="0" err="1">
                  <a:latin typeface="UTM Avo" panose="02040603050506020204" pitchFamily="18" charset="0"/>
                </a:rPr>
                <a:t>thuật</a:t>
              </a:r>
              <a:r>
                <a:rPr lang="en-US" sz="2400" dirty="0">
                  <a:latin typeface="UTM Avo" panose="02040603050506020204" pitchFamily="18" charset="0"/>
                </a:rPr>
                <a:t>, </a:t>
              </a:r>
              <a:r>
                <a:rPr lang="en-US" sz="2400" dirty="0" err="1">
                  <a:latin typeface="UTM Avo" panose="02040603050506020204" pitchFamily="18" charset="0"/>
                </a:rPr>
                <a:t>văn</a:t>
              </a:r>
              <a:r>
                <a:rPr lang="en-US" sz="2400" dirty="0">
                  <a:latin typeface="UTM Avo" panose="02040603050506020204" pitchFamily="18" charset="0"/>
                </a:rPr>
                <a:t> </a:t>
              </a:r>
              <a:r>
                <a:rPr lang="en-US" sz="2400" dirty="0" err="1">
                  <a:latin typeface="UTM Avo" panose="02040603050506020204" pitchFamily="18" charset="0"/>
                </a:rPr>
                <a:t>chương</a:t>
              </a:r>
              <a:endParaRPr lang="en-US" sz="2400" dirty="0">
                <a:latin typeface="UTM Avo" panose="02040603050506020204" pitchFamily="18" charset="0"/>
              </a:endParaRPr>
            </a:p>
          </p:txBody>
        </p:sp>
      </p:grpSp>
      <p:grpSp>
        <p:nvGrpSpPr>
          <p:cNvPr id="22" name="Group 21">
            <a:extLst>
              <a:ext uri="{FF2B5EF4-FFF2-40B4-BE49-F238E27FC236}">
                <a16:creationId xmlns:a16="http://schemas.microsoft.com/office/drawing/2014/main" id="{DB8FC9F3-61CD-46E6-B5B3-353ADCB9C809}"/>
              </a:ext>
            </a:extLst>
          </p:cNvPr>
          <p:cNvGrpSpPr/>
          <p:nvPr/>
        </p:nvGrpSpPr>
        <p:grpSpPr>
          <a:xfrm>
            <a:off x="1428749" y="2133600"/>
            <a:ext cx="5348217" cy="1790699"/>
            <a:chOff x="6800849" y="1276350"/>
            <a:chExt cx="5348217" cy="1790699"/>
          </a:xfrm>
        </p:grpSpPr>
        <p:pic>
          <p:nvPicPr>
            <p:cNvPr id="23" name="Picture 22">
              <a:extLst>
                <a:ext uri="{FF2B5EF4-FFF2-40B4-BE49-F238E27FC236}">
                  <a16:creationId xmlns:a16="http://schemas.microsoft.com/office/drawing/2014/main" id="{952C94E0-E0EC-412A-AB5B-F0B3C69862FE}"/>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445" t="35278" b="32500"/>
            <a:stretch/>
          </p:blipFill>
          <p:spPr>
            <a:xfrm>
              <a:off x="6800849" y="1276350"/>
              <a:ext cx="5348217" cy="1790699"/>
            </a:xfrm>
            <a:prstGeom prst="rect">
              <a:avLst/>
            </a:prstGeom>
          </p:spPr>
        </p:pic>
        <p:sp>
          <p:nvSpPr>
            <p:cNvPr id="24" name="TextBox 23">
              <a:extLst>
                <a:ext uri="{FF2B5EF4-FFF2-40B4-BE49-F238E27FC236}">
                  <a16:creationId xmlns:a16="http://schemas.microsoft.com/office/drawing/2014/main" id="{19191BFE-CC67-44AA-89F0-4D937E965F34}"/>
                </a:ext>
              </a:extLst>
            </p:cNvPr>
            <p:cNvSpPr txBox="1"/>
            <p:nvPr/>
          </p:nvSpPr>
          <p:spPr>
            <a:xfrm>
              <a:off x="7734300" y="1504950"/>
              <a:ext cx="3848100" cy="1200329"/>
            </a:xfrm>
            <a:prstGeom prst="rect">
              <a:avLst/>
            </a:prstGeom>
            <a:noFill/>
          </p:spPr>
          <p:txBody>
            <a:bodyPr wrap="square" rtlCol="0">
              <a:spAutoFit/>
            </a:bodyPr>
            <a:lstStyle/>
            <a:p>
              <a:pPr algn="just"/>
              <a:r>
                <a:rPr lang="vi-VN" sz="2400" dirty="0">
                  <a:latin typeface="UTM Avo" panose="02040603050506020204" pitchFamily="18" charset="0"/>
                </a:rPr>
                <a:t>người dân làm nghĩa vụ lao động chân tay trong thời gian nhất định</a:t>
              </a:r>
              <a:endParaRPr lang="en-US" sz="2400" dirty="0">
                <a:latin typeface="UTM Avo" panose="02040603050506020204" pitchFamily="18" charset="0"/>
              </a:endParaRPr>
            </a:p>
          </p:txBody>
        </p:sp>
      </p:grpSp>
      <p:grpSp>
        <p:nvGrpSpPr>
          <p:cNvPr id="25" name="Group 24">
            <a:extLst>
              <a:ext uri="{FF2B5EF4-FFF2-40B4-BE49-F238E27FC236}">
                <a16:creationId xmlns:a16="http://schemas.microsoft.com/office/drawing/2014/main" id="{6502C899-4505-4D79-B556-08676F0A1A80}"/>
              </a:ext>
            </a:extLst>
          </p:cNvPr>
          <p:cNvGrpSpPr/>
          <p:nvPr/>
        </p:nvGrpSpPr>
        <p:grpSpPr>
          <a:xfrm>
            <a:off x="3486150" y="4514847"/>
            <a:ext cx="3771900" cy="1638302"/>
            <a:chOff x="6800850" y="1638297"/>
            <a:chExt cx="3771900" cy="1638302"/>
          </a:xfrm>
        </p:grpSpPr>
        <p:pic>
          <p:nvPicPr>
            <p:cNvPr id="26" name="Picture 25">
              <a:extLst>
                <a:ext uri="{FF2B5EF4-FFF2-40B4-BE49-F238E27FC236}">
                  <a16:creationId xmlns:a16="http://schemas.microsoft.com/office/drawing/2014/main" id="{E8A00DE5-E4B2-4DBA-A43B-48570DC93B9D}"/>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445" t="35278" b="32500"/>
            <a:stretch/>
          </p:blipFill>
          <p:spPr>
            <a:xfrm flipV="1">
              <a:off x="6800850" y="1638297"/>
              <a:ext cx="3771900" cy="1638302"/>
            </a:xfrm>
            <a:prstGeom prst="rect">
              <a:avLst/>
            </a:prstGeom>
          </p:spPr>
        </p:pic>
        <p:sp>
          <p:nvSpPr>
            <p:cNvPr id="27" name="TextBox 26">
              <a:extLst>
                <a:ext uri="{FF2B5EF4-FFF2-40B4-BE49-F238E27FC236}">
                  <a16:creationId xmlns:a16="http://schemas.microsoft.com/office/drawing/2014/main" id="{4A1CBD1D-0FA0-4EDD-A884-7BAC4C700FC6}"/>
                </a:ext>
              </a:extLst>
            </p:cNvPr>
            <p:cNvSpPr txBox="1"/>
            <p:nvPr/>
          </p:nvSpPr>
          <p:spPr>
            <a:xfrm>
              <a:off x="7429500" y="1962150"/>
              <a:ext cx="2781300" cy="1200329"/>
            </a:xfrm>
            <a:prstGeom prst="rect">
              <a:avLst/>
            </a:prstGeom>
            <a:noFill/>
          </p:spPr>
          <p:txBody>
            <a:bodyPr wrap="square" rtlCol="0">
              <a:spAutoFit/>
            </a:bodyPr>
            <a:lstStyle/>
            <a:p>
              <a:pPr algn="just"/>
              <a:r>
                <a:rPr lang="vi-VN" sz="2400" dirty="0">
                  <a:latin typeface="UTM Avo" panose="02040603050506020204" pitchFamily="18" charset="0"/>
                </a:rPr>
                <a:t>nơi diễn ra các trận đánh trong chiến tranh</a:t>
              </a:r>
              <a:endParaRPr lang="en-US" sz="2400" dirty="0">
                <a:latin typeface="UTM Avo" panose="02040603050506020204" pitchFamily="18" charset="0"/>
              </a:endParaRPr>
            </a:p>
          </p:txBody>
        </p:sp>
      </p:grpSp>
      <p:grpSp>
        <p:nvGrpSpPr>
          <p:cNvPr id="28" name="Group 27">
            <a:extLst>
              <a:ext uri="{FF2B5EF4-FFF2-40B4-BE49-F238E27FC236}">
                <a16:creationId xmlns:a16="http://schemas.microsoft.com/office/drawing/2014/main" id="{ED3EDB81-43AC-403F-B81F-B9DBF03B1D7E}"/>
              </a:ext>
            </a:extLst>
          </p:cNvPr>
          <p:cNvGrpSpPr/>
          <p:nvPr/>
        </p:nvGrpSpPr>
        <p:grpSpPr>
          <a:xfrm>
            <a:off x="8686800" y="4438647"/>
            <a:ext cx="2609850" cy="1428751"/>
            <a:chOff x="6800850" y="1638297"/>
            <a:chExt cx="2609850" cy="1428751"/>
          </a:xfrm>
        </p:grpSpPr>
        <p:pic>
          <p:nvPicPr>
            <p:cNvPr id="29" name="Picture 28">
              <a:extLst>
                <a:ext uri="{FF2B5EF4-FFF2-40B4-BE49-F238E27FC236}">
                  <a16:creationId xmlns:a16="http://schemas.microsoft.com/office/drawing/2014/main" id="{9ACB9091-23A1-4BE9-A35B-18E6DA345B29}"/>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445" t="35278" b="32500"/>
            <a:stretch/>
          </p:blipFill>
          <p:spPr>
            <a:xfrm flipV="1">
              <a:off x="6800850" y="1638297"/>
              <a:ext cx="2609850" cy="1428751"/>
            </a:xfrm>
            <a:prstGeom prst="rect">
              <a:avLst/>
            </a:prstGeom>
          </p:spPr>
        </p:pic>
        <p:sp>
          <p:nvSpPr>
            <p:cNvPr id="30" name="TextBox 29">
              <a:extLst>
                <a:ext uri="{FF2B5EF4-FFF2-40B4-BE49-F238E27FC236}">
                  <a16:creationId xmlns:a16="http://schemas.microsoft.com/office/drawing/2014/main" id="{EF8A0D1C-77BD-495B-BCE2-A794F7A52F16}"/>
                </a:ext>
              </a:extLst>
            </p:cNvPr>
            <p:cNvSpPr txBox="1"/>
            <p:nvPr/>
          </p:nvSpPr>
          <p:spPr>
            <a:xfrm>
              <a:off x="7429500" y="1962150"/>
              <a:ext cx="1695450" cy="830997"/>
            </a:xfrm>
            <a:prstGeom prst="rect">
              <a:avLst/>
            </a:prstGeom>
            <a:noFill/>
          </p:spPr>
          <p:txBody>
            <a:bodyPr wrap="square" rtlCol="0">
              <a:spAutoFit/>
            </a:bodyPr>
            <a:lstStyle/>
            <a:p>
              <a:pPr algn="just"/>
              <a:r>
                <a:rPr lang="en-US" sz="2400" dirty="0" err="1">
                  <a:latin typeface="UTM Avo" panose="02040603050506020204" pitchFamily="18" charset="0"/>
                </a:rPr>
                <a:t>Tranh</a:t>
              </a:r>
              <a:r>
                <a:rPr lang="en-US" sz="2400" dirty="0">
                  <a:latin typeface="UTM Avo" panose="02040603050506020204" pitchFamily="18" charset="0"/>
                </a:rPr>
                <a:t> </a:t>
              </a:r>
              <a:r>
                <a:rPr lang="en-US" sz="2400" dirty="0" err="1">
                  <a:latin typeface="UTM Avo" panose="02040603050506020204" pitchFamily="18" charset="0"/>
                </a:rPr>
                <a:t>vẽ</a:t>
              </a:r>
              <a:r>
                <a:rPr lang="en-US" sz="2400" dirty="0">
                  <a:latin typeface="UTM Avo" panose="02040603050506020204" pitchFamily="18" charset="0"/>
                </a:rPr>
                <a:t> </a:t>
              </a:r>
              <a:r>
                <a:rPr lang="en-US" sz="2400" dirty="0" err="1">
                  <a:latin typeface="UTM Avo" panose="02040603050506020204" pitchFamily="18" charset="0"/>
                </a:rPr>
                <a:t>ghi</a:t>
              </a:r>
              <a:r>
                <a:rPr lang="en-US" sz="2400" dirty="0">
                  <a:latin typeface="UTM Avo" panose="02040603050506020204" pitchFamily="18" charset="0"/>
                </a:rPr>
                <a:t> </a:t>
              </a:r>
              <a:r>
                <a:rPr lang="en-US" sz="2400" dirty="0" err="1">
                  <a:latin typeface="UTM Avo" panose="02040603050506020204" pitchFamily="18" charset="0"/>
                </a:rPr>
                <a:t>nhanh</a:t>
              </a:r>
              <a:endParaRPr lang="en-US" sz="2400" dirty="0">
                <a:latin typeface="UTM Avo" panose="02040603050506020204" pitchFamily="18" charset="0"/>
              </a:endParaRPr>
            </a:p>
          </p:txBody>
        </p:sp>
      </p:grpSp>
    </p:spTree>
    <p:extLst>
      <p:ext uri="{BB962C8B-B14F-4D97-AF65-F5344CB8AC3E}">
        <p14:creationId xmlns:p14="http://schemas.microsoft.com/office/powerpoint/2010/main" val="73882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500"/>
                            </p:stCondLst>
                            <p:childTnLst>
                              <p:par>
                                <p:cTn id="55" presetID="2" presetClass="entr" presetSubtype="4"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500"/>
                            </p:stCondLst>
                            <p:childTnLst>
                              <p:par>
                                <p:cTn id="65" presetID="2" presetClass="entr" presetSubtype="4"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F7CF8094-07D2-4E84-8588-88287CD2DB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23" name="图片 22">
            <a:extLst>
              <a:ext uri="{FF2B5EF4-FFF2-40B4-BE49-F238E27FC236}">
                <a16:creationId xmlns:a16="http://schemas.microsoft.com/office/drawing/2014/main" id="{18D7BEB0-3F2D-49B9-824F-D44433E3E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1868" y="5725551"/>
            <a:ext cx="12190132" cy="2264898"/>
          </a:xfrm>
          <a:prstGeom prst="rect">
            <a:avLst/>
          </a:prstGeom>
        </p:spPr>
      </p:pic>
      <p:pic>
        <p:nvPicPr>
          <p:cNvPr id="5" name="图片 4"/>
          <p:cNvPicPr>
            <a:picLocks noChangeAspect="1"/>
          </p:cNvPicPr>
          <p:nvPr/>
        </p:nvPicPr>
        <p:blipFill>
          <a:blip r:embed="rId4"/>
          <a:stretch>
            <a:fillRect/>
          </a:stretch>
        </p:blipFill>
        <p:spPr>
          <a:xfrm>
            <a:off x="1030496" y="2232156"/>
            <a:ext cx="4098247" cy="3351667"/>
          </a:xfrm>
          <a:prstGeom prst="rect">
            <a:avLst/>
          </a:prstGeom>
        </p:spPr>
      </p:pic>
      <p:sp>
        <p:nvSpPr>
          <p:cNvPr id="3" name="文本框 2"/>
          <p:cNvSpPr txBox="1"/>
          <p:nvPr/>
        </p:nvSpPr>
        <p:spPr>
          <a:xfrm>
            <a:off x="1645632" y="2523682"/>
            <a:ext cx="2847549" cy="1979837"/>
          </a:xfrm>
          <a:prstGeom prst="rect">
            <a:avLst/>
          </a:prstGeom>
          <a:noFill/>
        </p:spPr>
        <p:txBody>
          <a:bodyPr wrap="square" rtlCol="0">
            <a:spAutoFit/>
          </a:bodyPr>
          <a:lstStyle/>
          <a:p>
            <a:pPr algn="ctr">
              <a:lnSpc>
                <a:spcPct val="150000"/>
              </a:lnSpc>
            </a:pPr>
            <a:r>
              <a:rPr lang="it-IT" altLang="zh-CN" sz="4400" b="1" dirty="0">
                <a:solidFill>
                  <a:schemeClr val="accent1">
                    <a:lumMod val="50000"/>
                  </a:schemeClr>
                </a:solidFill>
                <a:latin typeface="UTM Avo" panose="02040603050506020204" pitchFamily="18" charset="0"/>
                <a:ea typeface="方正卡通简体" panose="03000509000000000000" pitchFamily="65" charset="-122"/>
              </a:rPr>
              <a:t>Bài văn nói về ai?</a:t>
            </a:r>
          </a:p>
        </p:txBody>
      </p:sp>
      <p:pic>
        <p:nvPicPr>
          <p:cNvPr id="7" name="图片 6"/>
          <p:cNvPicPr>
            <a:picLocks noChangeAspect="1"/>
          </p:cNvPicPr>
          <p:nvPr/>
        </p:nvPicPr>
        <p:blipFill>
          <a:blip r:embed="rId5"/>
          <a:stretch>
            <a:fillRect/>
          </a:stretch>
        </p:blipFill>
        <p:spPr>
          <a:xfrm>
            <a:off x="1168093" y="748921"/>
            <a:ext cx="1318399" cy="1975073"/>
          </a:xfrm>
          <a:prstGeom prst="rect">
            <a:avLst/>
          </a:prstGeom>
        </p:spPr>
      </p:pic>
      <p:pic>
        <p:nvPicPr>
          <p:cNvPr id="21" name="图片 20"/>
          <p:cNvPicPr>
            <a:picLocks noChangeAspect="1"/>
          </p:cNvPicPr>
          <p:nvPr/>
        </p:nvPicPr>
        <p:blipFill>
          <a:blip r:embed="rId6"/>
          <a:stretch>
            <a:fillRect/>
          </a:stretch>
        </p:blipFill>
        <p:spPr>
          <a:xfrm flipH="1">
            <a:off x="4563095" y="2171357"/>
            <a:ext cx="1071351" cy="2377876"/>
          </a:xfrm>
          <a:prstGeom prst="rect">
            <a:avLst/>
          </a:prstGeom>
        </p:spPr>
      </p:pic>
      <p:grpSp>
        <p:nvGrpSpPr>
          <p:cNvPr id="6" name="Group 5">
            <a:extLst>
              <a:ext uri="{FF2B5EF4-FFF2-40B4-BE49-F238E27FC236}">
                <a16:creationId xmlns:a16="http://schemas.microsoft.com/office/drawing/2014/main" id="{29F5CFC2-95E7-4AB9-8ABC-D864DE7D4981}"/>
              </a:ext>
            </a:extLst>
          </p:cNvPr>
          <p:cNvGrpSpPr/>
          <p:nvPr/>
        </p:nvGrpSpPr>
        <p:grpSpPr>
          <a:xfrm>
            <a:off x="5836632" y="1704532"/>
            <a:ext cx="6012468" cy="2979674"/>
            <a:chOff x="5836632" y="1704532"/>
            <a:chExt cx="6012468" cy="2979674"/>
          </a:xfrm>
        </p:grpSpPr>
        <p:sp>
          <p:nvSpPr>
            <p:cNvPr id="24" name="文本框 2">
              <a:extLst>
                <a:ext uri="{FF2B5EF4-FFF2-40B4-BE49-F238E27FC236}">
                  <a16:creationId xmlns:a16="http://schemas.microsoft.com/office/drawing/2014/main" id="{3D2F5675-CBC4-40DC-8687-F8381C585898}"/>
                </a:ext>
              </a:extLst>
            </p:cNvPr>
            <p:cNvSpPr txBox="1"/>
            <p:nvPr/>
          </p:nvSpPr>
          <p:spPr>
            <a:xfrm>
              <a:off x="5893782" y="1742632"/>
              <a:ext cx="5955318" cy="2941574"/>
            </a:xfrm>
            <a:prstGeom prst="rect">
              <a:avLst/>
            </a:prstGeom>
            <a:noFill/>
          </p:spPr>
          <p:txBody>
            <a:bodyPr wrap="square" rtlCol="0">
              <a:spAutoFit/>
            </a:bodyPr>
            <a:lstStyle/>
            <a:p>
              <a:pPr algn="ctr">
                <a:lnSpc>
                  <a:spcPct val="150000"/>
                </a:lnSpc>
              </a:pPr>
              <a:r>
                <a:rPr lang="it-IT" altLang="zh-CN" sz="6600" b="1" dirty="0">
                  <a:solidFill>
                    <a:schemeClr val="bg1"/>
                  </a:solidFill>
                  <a:latin typeface="UTM Avo" panose="02040603050506020204" pitchFamily="18" charset="0"/>
                  <a:ea typeface="方正卡通简体" panose="03000509000000000000" pitchFamily="65" charset="-122"/>
                </a:rPr>
                <a:t>Hoạ sĩ</a:t>
              </a:r>
            </a:p>
            <a:p>
              <a:pPr algn="ctr">
                <a:lnSpc>
                  <a:spcPct val="150000"/>
                </a:lnSpc>
              </a:pPr>
              <a:r>
                <a:rPr lang="it-IT" altLang="zh-CN" sz="6600" b="1" dirty="0">
                  <a:solidFill>
                    <a:schemeClr val="bg1"/>
                  </a:solidFill>
                  <a:latin typeface="UTM Avo" panose="02040603050506020204" pitchFamily="18" charset="0"/>
                  <a:ea typeface="方正卡通简体" panose="03000509000000000000" pitchFamily="65" charset="-122"/>
                </a:rPr>
                <a:t>Tô Ngọc Vân</a:t>
              </a:r>
            </a:p>
          </p:txBody>
        </p:sp>
        <p:sp>
          <p:nvSpPr>
            <p:cNvPr id="25" name="文本框 2">
              <a:extLst>
                <a:ext uri="{FF2B5EF4-FFF2-40B4-BE49-F238E27FC236}">
                  <a16:creationId xmlns:a16="http://schemas.microsoft.com/office/drawing/2014/main" id="{B43E9FFF-6C81-4E43-8429-C0D7295B2B9D}"/>
                </a:ext>
              </a:extLst>
            </p:cNvPr>
            <p:cNvSpPr txBox="1"/>
            <p:nvPr/>
          </p:nvSpPr>
          <p:spPr>
            <a:xfrm>
              <a:off x="5836632" y="1704532"/>
              <a:ext cx="5955318" cy="2941574"/>
            </a:xfrm>
            <a:prstGeom prst="rect">
              <a:avLst/>
            </a:prstGeom>
            <a:noFill/>
          </p:spPr>
          <p:txBody>
            <a:bodyPr wrap="square" rtlCol="0">
              <a:spAutoFit/>
            </a:bodyPr>
            <a:lstStyle/>
            <a:p>
              <a:pPr algn="ctr">
                <a:lnSpc>
                  <a:spcPct val="150000"/>
                </a:lnSpc>
              </a:pPr>
              <a:r>
                <a:rPr lang="it-IT" altLang="zh-CN" sz="6600" b="1" dirty="0">
                  <a:solidFill>
                    <a:schemeClr val="tx2">
                      <a:lumMod val="50000"/>
                    </a:schemeClr>
                  </a:solidFill>
                  <a:latin typeface="UTM Avo" panose="02040603050506020204" pitchFamily="18" charset="0"/>
                  <a:ea typeface="方正卡通简体" panose="03000509000000000000" pitchFamily="65" charset="-122"/>
                </a:rPr>
                <a:t>Hoạ sĩ</a:t>
              </a:r>
            </a:p>
            <a:p>
              <a:pPr algn="ctr">
                <a:lnSpc>
                  <a:spcPct val="150000"/>
                </a:lnSpc>
              </a:pPr>
              <a:r>
                <a:rPr lang="it-IT" altLang="zh-CN" sz="6600" b="1" dirty="0">
                  <a:solidFill>
                    <a:schemeClr val="tx2">
                      <a:lumMod val="50000"/>
                    </a:schemeClr>
                  </a:solidFill>
                  <a:latin typeface="UTM Avo" panose="02040603050506020204" pitchFamily="18" charset="0"/>
                  <a:ea typeface="方正卡通简体" panose="03000509000000000000" pitchFamily="65" charset="-122"/>
                </a:rPr>
                <a:t>Tô Ngọc Vân</a:t>
              </a:r>
            </a:p>
          </p:txBody>
        </p:sp>
      </p:grpSp>
    </p:spTree>
    <p:extLst>
      <p:ext uri="{BB962C8B-B14F-4D97-AF65-F5344CB8AC3E}">
        <p14:creationId xmlns:p14="http://schemas.microsoft.com/office/powerpoint/2010/main" val="1003888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sp>
        <p:nvSpPr>
          <p:cNvPr id="13" name="文本框 2">
            <a:extLst>
              <a:ext uri="{FF2B5EF4-FFF2-40B4-BE49-F238E27FC236}">
                <a16:creationId xmlns:a16="http://schemas.microsoft.com/office/drawing/2014/main" id="{A42D4B04-F15C-48A4-A4E1-85493DC1BE8C}"/>
              </a:ext>
            </a:extLst>
          </p:cNvPr>
          <p:cNvSpPr txBox="1"/>
          <p:nvPr/>
        </p:nvSpPr>
        <p:spPr>
          <a:xfrm>
            <a:off x="5207982" y="4104832"/>
            <a:ext cx="6984018" cy="1056508"/>
          </a:xfrm>
          <a:prstGeom prst="rect">
            <a:avLst/>
          </a:prstGeom>
          <a:noFill/>
        </p:spPr>
        <p:txBody>
          <a:bodyPr wrap="square" rtlCol="0">
            <a:spAutoFit/>
          </a:bodyPr>
          <a:lstStyle/>
          <a:p>
            <a:pPr algn="ctr">
              <a:lnSpc>
                <a:spcPct val="150000"/>
              </a:lnSpc>
            </a:pPr>
            <a:r>
              <a:rPr lang="it-IT" altLang="zh-CN" sz="4800" b="1" dirty="0">
                <a:solidFill>
                  <a:schemeClr val="bg1"/>
                </a:solidFill>
                <a:latin typeface="UTM Avo" panose="02040603050506020204" pitchFamily="18" charset="0"/>
                <a:ea typeface="方正卡通简体" panose="03000509000000000000" pitchFamily="65" charset="-122"/>
              </a:rPr>
              <a:t>Thiếu nữ bên hoa sen</a:t>
            </a:r>
          </a:p>
        </p:txBody>
      </p:sp>
      <p:pic>
        <p:nvPicPr>
          <p:cNvPr id="22" name="图片 21">
            <a:extLst>
              <a:ext uri="{FF2B5EF4-FFF2-40B4-BE49-F238E27FC236}">
                <a16:creationId xmlns:a16="http://schemas.microsoft.com/office/drawing/2014/main" id="{F7CF8094-07D2-4E84-8588-88287CD2DB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23" name="图片 22">
            <a:extLst>
              <a:ext uri="{FF2B5EF4-FFF2-40B4-BE49-F238E27FC236}">
                <a16:creationId xmlns:a16="http://schemas.microsoft.com/office/drawing/2014/main" id="{18D7BEB0-3F2D-49B9-824F-D44433E3E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1868" y="5725551"/>
            <a:ext cx="12190132" cy="2264898"/>
          </a:xfrm>
          <a:prstGeom prst="rect">
            <a:avLst/>
          </a:prstGeom>
        </p:spPr>
      </p:pic>
      <p:pic>
        <p:nvPicPr>
          <p:cNvPr id="5" name="图片 4"/>
          <p:cNvPicPr>
            <a:picLocks noChangeAspect="1"/>
          </p:cNvPicPr>
          <p:nvPr/>
        </p:nvPicPr>
        <p:blipFill>
          <a:blip r:embed="rId4"/>
          <a:stretch>
            <a:fillRect/>
          </a:stretch>
        </p:blipFill>
        <p:spPr>
          <a:xfrm>
            <a:off x="420896" y="2232156"/>
            <a:ext cx="4098247" cy="3351667"/>
          </a:xfrm>
          <a:prstGeom prst="rect">
            <a:avLst/>
          </a:prstGeom>
        </p:spPr>
      </p:pic>
      <p:sp>
        <p:nvSpPr>
          <p:cNvPr id="3" name="文本框 2"/>
          <p:cNvSpPr txBox="1"/>
          <p:nvPr/>
        </p:nvSpPr>
        <p:spPr>
          <a:xfrm>
            <a:off x="1036032" y="2523682"/>
            <a:ext cx="2847549" cy="2477473"/>
          </a:xfrm>
          <a:prstGeom prst="rect">
            <a:avLst/>
          </a:prstGeom>
          <a:noFill/>
        </p:spPr>
        <p:txBody>
          <a:bodyPr wrap="square" rtlCol="0">
            <a:spAutoFit/>
          </a:bodyPr>
          <a:lstStyle/>
          <a:p>
            <a:pPr algn="ctr">
              <a:lnSpc>
                <a:spcPct val="150000"/>
              </a:lnSpc>
            </a:pPr>
            <a:r>
              <a:rPr lang="it-IT" altLang="zh-CN" sz="3600" b="1" dirty="0">
                <a:solidFill>
                  <a:schemeClr val="accent1">
                    <a:lumMod val="50000"/>
                  </a:schemeClr>
                </a:solidFill>
                <a:latin typeface="UTM Avo" panose="02040603050506020204" pitchFamily="18" charset="0"/>
                <a:ea typeface="方正卡通简体" panose="03000509000000000000" pitchFamily="65" charset="-122"/>
              </a:rPr>
              <a:t>Nêu một số tác phẩm của ông</a:t>
            </a:r>
          </a:p>
        </p:txBody>
      </p:sp>
      <p:pic>
        <p:nvPicPr>
          <p:cNvPr id="7" name="图片 6"/>
          <p:cNvPicPr>
            <a:picLocks noChangeAspect="1"/>
          </p:cNvPicPr>
          <p:nvPr/>
        </p:nvPicPr>
        <p:blipFill>
          <a:blip r:embed="rId5"/>
          <a:stretch>
            <a:fillRect/>
          </a:stretch>
        </p:blipFill>
        <p:spPr>
          <a:xfrm>
            <a:off x="558493" y="748921"/>
            <a:ext cx="1318399" cy="1975073"/>
          </a:xfrm>
          <a:prstGeom prst="rect">
            <a:avLst/>
          </a:prstGeom>
        </p:spPr>
      </p:pic>
      <p:pic>
        <p:nvPicPr>
          <p:cNvPr id="21" name="图片 20"/>
          <p:cNvPicPr>
            <a:picLocks noChangeAspect="1"/>
          </p:cNvPicPr>
          <p:nvPr/>
        </p:nvPicPr>
        <p:blipFill>
          <a:blip r:embed="rId6"/>
          <a:stretch>
            <a:fillRect/>
          </a:stretch>
        </p:blipFill>
        <p:spPr>
          <a:xfrm flipH="1">
            <a:off x="3953495" y="2171357"/>
            <a:ext cx="1071351" cy="2377876"/>
          </a:xfrm>
          <a:prstGeom prst="rect">
            <a:avLst/>
          </a:prstGeom>
        </p:spPr>
      </p:pic>
      <p:sp>
        <p:nvSpPr>
          <p:cNvPr id="24" name="文本框 2">
            <a:extLst>
              <a:ext uri="{FF2B5EF4-FFF2-40B4-BE49-F238E27FC236}">
                <a16:creationId xmlns:a16="http://schemas.microsoft.com/office/drawing/2014/main" id="{3D2F5675-CBC4-40DC-8687-F8381C585898}"/>
              </a:ext>
            </a:extLst>
          </p:cNvPr>
          <p:cNvSpPr txBox="1"/>
          <p:nvPr/>
        </p:nvSpPr>
        <p:spPr>
          <a:xfrm>
            <a:off x="5722332" y="1152082"/>
            <a:ext cx="5955318" cy="1056508"/>
          </a:xfrm>
          <a:prstGeom prst="rect">
            <a:avLst/>
          </a:prstGeom>
          <a:noFill/>
        </p:spPr>
        <p:txBody>
          <a:bodyPr wrap="square" rtlCol="0">
            <a:spAutoFit/>
          </a:bodyPr>
          <a:lstStyle/>
          <a:p>
            <a:pPr algn="ctr">
              <a:lnSpc>
                <a:spcPct val="150000"/>
              </a:lnSpc>
            </a:pPr>
            <a:r>
              <a:rPr lang="it-IT" altLang="zh-CN" sz="4800" b="1" dirty="0">
                <a:solidFill>
                  <a:schemeClr val="bg1"/>
                </a:solidFill>
                <a:latin typeface="UTM Avo" panose="02040603050506020204" pitchFamily="18" charset="0"/>
                <a:ea typeface="方正卡通简体" panose="03000509000000000000" pitchFamily="65" charset="-122"/>
              </a:rPr>
              <a:t>Ánh mặt trời</a:t>
            </a:r>
          </a:p>
        </p:txBody>
      </p:sp>
      <p:sp>
        <p:nvSpPr>
          <p:cNvPr id="25" name="文本框 2">
            <a:extLst>
              <a:ext uri="{FF2B5EF4-FFF2-40B4-BE49-F238E27FC236}">
                <a16:creationId xmlns:a16="http://schemas.microsoft.com/office/drawing/2014/main" id="{B43E9FFF-6C81-4E43-8429-C0D7295B2B9D}"/>
              </a:ext>
            </a:extLst>
          </p:cNvPr>
          <p:cNvSpPr txBox="1"/>
          <p:nvPr/>
        </p:nvSpPr>
        <p:spPr>
          <a:xfrm>
            <a:off x="5665182" y="1094932"/>
            <a:ext cx="5955318" cy="1056508"/>
          </a:xfrm>
          <a:prstGeom prst="rect">
            <a:avLst/>
          </a:prstGeom>
          <a:noFill/>
        </p:spPr>
        <p:txBody>
          <a:bodyPr wrap="square" rtlCol="0">
            <a:spAutoFit/>
          </a:bodyPr>
          <a:lstStyle/>
          <a:p>
            <a:pPr algn="ctr">
              <a:lnSpc>
                <a:spcPct val="150000"/>
              </a:lnSpc>
            </a:pPr>
            <a:r>
              <a:rPr lang="it-IT" altLang="zh-CN" sz="4800" b="1" dirty="0">
                <a:solidFill>
                  <a:schemeClr val="tx2">
                    <a:lumMod val="50000"/>
                  </a:schemeClr>
                </a:solidFill>
                <a:latin typeface="UTM Avo" panose="02040603050506020204" pitchFamily="18" charset="0"/>
                <a:ea typeface="方正卡通简体" panose="03000509000000000000" pitchFamily="65" charset="-122"/>
              </a:rPr>
              <a:t>Ánh mặt trời</a:t>
            </a:r>
          </a:p>
        </p:txBody>
      </p:sp>
      <p:sp>
        <p:nvSpPr>
          <p:cNvPr id="10" name="文本框 2">
            <a:extLst>
              <a:ext uri="{FF2B5EF4-FFF2-40B4-BE49-F238E27FC236}">
                <a16:creationId xmlns:a16="http://schemas.microsoft.com/office/drawing/2014/main" id="{BC49F910-CD92-4477-AA04-65BA800AA9CB}"/>
              </a:ext>
            </a:extLst>
          </p:cNvPr>
          <p:cNvSpPr txBox="1"/>
          <p:nvPr/>
        </p:nvSpPr>
        <p:spPr>
          <a:xfrm>
            <a:off x="5188932" y="2599882"/>
            <a:ext cx="6984018" cy="1056508"/>
          </a:xfrm>
          <a:prstGeom prst="rect">
            <a:avLst/>
          </a:prstGeom>
          <a:noFill/>
        </p:spPr>
        <p:txBody>
          <a:bodyPr wrap="square" rtlCol="0">
            <a:spAutoFit/>
          </a:bodyPr>
          <a:lstStyle/>
          <a:p>
            <a:pPr algn="ctr">
              <a:lnSpc>
                <a:spcPct val="150000"/>
              </a:lnSpc>
            </a:pPr>
            <a:r>
              <a:rPr lang="it-IT" altLang="zh-CN" sz="4800" b="1" dirty="0">
                <a:solidFill>
                  <a:schemeClr val="bg1"/>
                </a:solidFill>
                <a:latin typeface="UTM Avo" panose="02040603050506020204" pitchFamily="18" charset="0"/>
                <a:ea typeface="方正卡通简体" panose="03000509000000000000" pitchFamily="65" charset="-122"/>
              </a:rPr>
              <a:t>Thiếu nữ bên hoa huệ</a:t>
            </a:r>
          </a:p>
        </p:txBody>
      </p:sp>
      <p:sp>
        <p:nvSpPr>
          <p:cNvPr id="11" name="文本框 2">
            <a:extLst>
              <a:ext uri="{FF2B5EF4-FFF2-40B4-BE49-F238E27FC236}">
                <a16:creationId xmlns:a16="http://schemas.microsoft.com/office/drawing/2014/main" id="{A2A195A2-5718-4406-AC77-4A79CA35AD8B}"/>
              </a:ext>
            </a:extLst>
          </p:cNvPr>
          <p:cNvSpPr txBox="1"/>
          <p:nvPr/>
        </p:nvSpPr>
        <p:spPr>
          <a:xfrm>
            <a:off x="5112732" y="2542732"/>
            <a:ext cx="7079268" cy="1056508"/>
          </a:xfrm>
          <a:prstGeom prst="rect">
            <a:avLst/>
          </a:prstGeom>
          <a:noFill/>
        </p:spPr>
        <p:txBody>
          <a:bodyPr wrap="square" rtlCol="0">
            <a:spAutoFit/>
          </a:bodyPr>
          <a:lstStyle/>
          <a:p>
            <a:pPr algn="ctr">
              <a:lnSpc>
                <a:spcPct val="150000"/>
              </a:lnSpc>
            </a:pPr>
            <a:r>
              <a:rPr lang="it-IT" altLang="zh-CN" sz="4800" b="1" dirty="0">
                <a:solidFill>
                  <a:schemeClr val="tx2">
                    <a:lumMod val="50000"/>
                  </a:schemeClr>
                </a:solidFill>
                <a:latin typeface="UTM Avo" panose="02040603050506020204" pitchFamily="18" charset="0"/>
                <a:ea typeface="方正卡通简体" panose="03000509000000000000" pitchFamily="65" charset="-122"/>
              </a:rPr>
              <a:t>Thiếu nữ bên hoa huệ</a:t>
            </a:r>
          </a:p>
        </p:txBody>
      </p:sp>
      <p:sp>
        <p:nvSpPr>
          <p:cNvPr id="12" name="文本框 2">
            <a:extLst>
              <a:ext uri="{FF2B5EF4-FFF2-40B4-BE49-F238E27FC236}">
                <a16:creationId xmlns:a16="http://schemas.microsoft.com/office/drawing/2014/main" id="{491C52C1-64C5-4A9D-AF75-1F01C6C5CFE6}"/>
              </a:ext>
            </a:extLst>
          </p:cNvPr>
          <p:cNvSpPr txBox="1"/>
          <p:nvPr/>
        </p:nvSpPr>
        <p:spPr>
          <a:xfrm>
            <a:off x="5017482" y="4066732"/>
            <a:ext cx="7269768" cy="1056508"/>
          </a:xfrm>
          <a:prstGeom prst="rect">
            <a:avLst/>
          </a:prstGeom>
          <a:noFill/>
        </p:spPr>
        <p:txBody>
          <a:bodyPr wrap="square" rtlCol="0">
            <a:spAutoFit/>
          </a:bodyPr>
          <a:lstStyle/>
          <a:p>
            <a:pPr algn="ctr">
              <a:lnSpc>
                <a:spcPct val="150000"/>
              </a:lnSpc>
            </a:pPr>
            <a:r>
              <a:rPr lang="it-IT" altLang="zh-CN" sz="4800" b="1" dirty="0">
                <a:solidFill>
                  <a:schemeClr val="tx2">
                    <a:lumMod val="50000"/>
                  </a:schemeClr>
                </a:solidFill>
                <a:latin typeface="UTM Avo" panose="02040603050506020204" pitchFamily="18" charset="0"/>
                <a:ea typeface="方正卡通简体" panose="03000509000000000000" pitchFamily="65" charset="-122"/>
              </a:rPr>
              <a:t>Thiếu nữ bên hoa sen</a:t>
            </a:r>
          </a:p>
        </p:txBody>
      </p:sp>
    </p:spTree>
    <p:extLst>
      <p:ext uri="{BB962C8B-B14F-4D97-AF65-F5344CB8AC3E}">
        <p14:creationId xmlns:p14="http://schemas.microsoft.com/office/powerpoint/2010/main" val="1191973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24" grpId="0"/>
      <p:bldP spid="25"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CD6C7"/>
        </a:solid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F7CF8094-07D2-4E84-8588-88287CD2DB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0" y="-1752541"/>
            <a:ext cx="12190132" cy="2264898"/>
          </a:xfrm>
          <a:prstGeom prst="rect">
            <a:avLst/>
          </a:prstGeom>
        </p:spPr>
      </p:pic>
      <p:pic>
        <p:nvPicPr>
          <p:cNvPr id="23" name="图片 22">
            <a:extLst>
              <a:ext uri="{FF2B5EF4-FFF2-40B4-BE49-F238E27FC236}">
                <a16:creationId xmlns:a16="http://schemas.microsoft.com/office/drawing/2014/main" id="{18D7BEB0-3F2D-49B9-824F-D44433E3E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22" b="58541"/>
          <a:stretch/>
        </p:blipFill>
        <p:spPr>
          <a:xfrm>
            <a:off x="1868" y="5725551"/>
            <a:ext cx="12190132" cy="2264898"/>
          </a:xfrm>
          <a:prstGeom prst="rect">
            <a:avLst/>
          </a:prstGeom>
        </p:spPr>
      </p:pic>
      <p:pic>
        <p:nvPicPr>
          <p:cNvPr id="5" name="图片 4"/>
          <p:cNvPicPr>
            <a:picLocks noChangeAspect="1"/>
          </p:cNvPicPr>
          <p:nvPr/>
        </p:nvPicPr>
        <p:blipFill>
          <a:blip r:embed="rId4"/>
          <a:stretch>
            <a:fillRect/>
          </a:stretch>
        </p:blipFill>
        <p:spPr>
          <a:xfrm>
            <a:off x="420896" y="2232156"/>
            <a:ext cx="4098247" cy="3351667"/>
          </a:xfrm>
          <a:prstGeom prst="rect">
            <a:avLst/>
          </a:prstGeom>
        </p:spPr>
      </p:pic>
      <p:sp>
        <p:nvSpPr>
          <p:cNvPr id="3" name="文本框 2"/>
          <p:cNvSpPr txBox="1"/>
          <p:nvPr/>
        </p:nvSpPr>
        <p:spPr>
          <a:xfrm>
            <a:off x="1093182" y="2409382"/>
            <a:ext cx="2847549" cy="2477473"/>
          </a:xfrm>
          <a:prstGeom prst="rect">
            <a:avLst/>
          </a:prstGeom>
          <a:noFill/>
        </p:spPr>
        <p:txBody>
          <a:bodyPr wrap="square" rtlCol="0">
            <a:spAutoFit/>
          </a:bodyPr>
          <a:lstStyle/>
          <a:p>
            <a:pPr algn="ctr">
              <a:lnSpc>
                <a:spcPct val="150000"/>
              </a:lnSpc>
            </a:pPr>
            <a:r>
              <a:rPr lang="it-IT" altLang="zh-CN" sz="3600" b="1" dirty="0">
                <a:solidFill>
                  <a:schemeClr val="accent1">
                    <a:lumMod val="50000"/>
                  </a:schemeClr>
                </a:solidFill>
                <a:latin typeface="UTM Avo" panose="02040603050506020204" pitchFamily="18" charset="0"/>
                <a:ea typeface="方正卡通简体" panose="03000509000000000000" pitchFamily="65" charset="-122"/>
              </a:rPr>
              <a:t>Đoạn văn ca ngợi điều gì?</a:t>
            </a:r>
          </a:p>
        </p:txBody>
      </p:sp>
      <p:pic>
        <p:nvPicPr>
          <p:cNvPr id="7" name="图片 6"/>
          <p:cNvPicPr>
            <a:picLocks noChangeAspect="1"/>
          </p:cNvPicPr>
          <p:nvPr/>
        </p:nvPicPr>
        <p:blipFill>
          <a:blip r:embed="rId5"/>
          <a:stretch>
            <a:fillRect/>
          </a:stretch>
        </p:blipFill>
        <p:spPr>
          <a:xfrm>
            <a:off x="558493" y="748921"/>
            <a:ext cx="1318399" cy="1975073"/>
          </a:xfrm>
          <a:prstGeom prst="rect">
            <a:avLst/>
          </a:prstGeom>
        </p:spPr>
      </p:pic>
      <p:pic>
        <p:nvPicPr>
          <p:cNvPr id="21" name="图片 20"/>
          <p:cNvPicPr>
            <a:picLocks noChangeAspect="1"/>
          </p:cNvPicPr>
          <p:nvPr/>
        </p:nvPicPr>
        <p:blipFill>
          <a:blip r:embed="rId6"/>
          <a:stretch>
            <a:fillRect/>
          </a:stretch>
        </p:blipFill>
        <p:spPr>
          <a:xfrm flipH="1">
            <a:off x="3953495" y="2171357"/>
            <a:ext cx="1071351" cy="2377876"/>
          </a:xfrm>
          <a:prstGeom prst="rect">
            <a:avLst/>
          </a:prstGeom>
        </p:spPr>
      </p:pic>
      <p:sp>
        <p:nvSpPr>
          <p:cNvPr id="24" name="文本框 2">
            <a:extLst>
              <a:ext uri="{FF2B5EF4-FFF2-40B4-BE49-F238E27FC236}">
                <a16:creationId xmlns:a16="http://schemas.microsoft.com/office/drawing/2014/main" id="{3D2F5675-CBC4-40DC-8687-F8381C585898}"/>
              </a:ext>
            </a:extLst>
          </p:cNvPr>
          <p:cNvSpPr txBox="1"/>
          <p:nvPr/>
        </p:nvSpPr>
        <p:spPr>
          <a:xfrm>
            <a:off x="5722332" y="857115"/>
            <a:ext cx="5955318" cy="4428456"/>
          </a:xfrm>
          <a:prstGeom prst="rect">
            <a:avLst/>
          </a:prstGeom>
          <a:noFill/>
        </p:spPr>
        <p:txBody>
          <a:bodyPr wrap="square" rtlCol="0">
            <a:spAutoFit/>
          </a:bodyPr>
          <a:lstStyle/>
          <a:p>
            <a:pPr algn="just">
              <a:lnSpc>
                <a:spcPct val="150000"/>
              </a:lnSpc>
            </a:pPr>
            <a:r>
              <a:rPr lang="it-IT" altLang="zh-CN" sz="3200" b="1" dirty="0">
                <a:solidFill>
                  <a:schemeClr val="bg1"/>
                </a:solidFill>
                <a:latin typeface="UTM Avo" panose="02040603050506020204" pitchFamily="18" charset="0"/>
                <a:ea typeface="方正卡通简体" panose="03000509000000000000" pitchFamily="65" charset="-122"/>
              </a:rPr>
              <a:t>Đoạn văn ca ngợi Tô Ngọc Vân là một nghệ sĩ tài hoa, tham gia công tác cách mạng bằng tài năng hội họa của mình và đã ngã xuống trong kháng chiến.</a:t>
            </a:r>
          </a:p>
        </p:txBody>
      </p:sp>
      <p:sp>
        <p:nvSpPr>
          <p:cNvPr id="25" name="文本框 2">
            <a:extLst>
              <a:ext uri="{FF2B5EF4-FFF2-40B4-BE49-F238E27FC236}">
                <a16:creationId xmlns:a16="http://schemas.microsoft.com/office/drawing/2014/main" id="{B43E9FFF-6C81-4E43-8429-C0D7295B2B9D}"/>
              </a:ext>
            </a:extLst>
          </p:cNvPr>
          <p:cNvSpPr txBox="1"/>
          <p:nvPr/>
        </p:nvSpPr>
        <p:spPr>
          <a:xfrm>
            <a:off x="5726516" y="821969"/>
            <a:ext cx="5955318" cy="4428456"/>
          </a:xfrm>
          <a:prstGeom prst="rect">
            <a:avLst/>
          </a:prstGeom>
          <a:noFill/>
        </p:spPr>
        <p:txBody>
          <a:bodyPr wrap="square" rtlCol="0">
            <a:spAutoFit/>
          </a:bodyPr>
          <a:lstStyle/>
          <a:p>
            <a:pPr algn="just">
              <a:lnSpc>
                <a:spcPct val="150000"/>
              </a:lnSpc>
            </a:pPr>
            <a:r>
              <a:rPr lang="it-IT" altLang="zh-CN" sz="3200" b="1" dirty="0">
                <a:solidFill>
                  <a:schemeClr val="tx2">
                    <a:lumMod val="50000"/>
                  </a:schemeClr>
                </a:solidFill>
                <a:latin typeface="UTM Avo" panose="02040603050506020204" pitchFamily="18" charset="0"/>
                <a:ea typeface="方正卡通简体" panose="03000509000000000000" pitchFamily="65" charset="-122"/>
              </a:rPr>
              <a:t>Đoạn văn ca ngợi Tô Ngọc Vân là một nghệ sĩ tài hoa, tham gia công tác cách mạng bằng tài năng hội họa của mình và đã ngã xuống trong kháng chiến.</a:t>
            </a:r>
          </a:p>
        </p:txBody>
      </p:sp>
    </p:spTree>
    <p:extLst>
      <p:ext uri="{BB962C8B-B14F-4D97-AF65-F5344CB8AC3E}">
        <p14:creationId xmlns:p14="http://schemas.microsoft.com/office/powerpoint/2010/main" val="3738454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5视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907</Words>
  <Application>Microsoft Office PowerPoint</Application>
  <PresentationFormat>Màn hình rộng</PresentationFormat>
  <Paragraphs>98</Paragraphs>
  <Slides>18</Slides>
  <Notes>18</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18</vt:i4>
      </vt:variant>
    </vt:vector>
  </HeadingPairs>
  <TitlesOfParts>
    <vt:vector size="29" baseType="lpstr">
      <vt:lpstr>等线</vt:lpstr>
      <vt:lpstr>等线 Light</vt:lpstr>
      <vt:lpstr>方正卡通简体</vt:lpstr>
      <vt:lpstr>UTM Loko</vt:lpstr>
      <vt:lpstr>#9Slide03 AllRoundGothic</vt:lpstr>
      <vt:lpstr>UTM Avo</vt:lpstr>
      <vt:lpstr>Calibri</vt:lpstr>
      <vt:lpstr>UTM Aircona</vt:lpstr>
      <vt:lpstr>Arial</vt:lpstr>
      <vt:lpstr>Times New Roman</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25视频</dc:title>
  <dc:creator>Administrator</dc:creator>
  <cp:lastModifiedBy>Hồ Thị Hồng Linh</cp:lastModifiedBy>
  <cp:revision>33</cp:revision>
  <dcterms:created xsi:type="dcterms:W3CDTF">2017-07-27T09:27:08Z</dcterms:created>
  <dcterms:modified xsi:type="dcterms:W3CDTF">2022-02-27T07:14:39Z</dcterms:modified>
  <cp:version>Nms</cp:version>
</cp:coreProperties>
</file>